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6" r:id="rId7"/>
    <p:sldId id="261" r:id="rId8"/>
    <p:sldId id="262" r:id="rId9"/>
    <p:sldId id="268" r:id="rId10"/>
    <p:sldId id="263" r:id="rId11"/>
    <p:sldId id="269" r:id="rId12"/>
    <p:sldId id="271" r:id="rId13"/>
    <p:sldId id="270" r:id="rId14"/>
    <p:sldId id="272" r:id="rId15"/>
    <p:sldId id="273" r:id="rId16"/>
    <p:sldId id="274" r:id="rId17"/>
    <p:sldId id="275"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65A6-1448-466C-A7D8-354C835BD4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B58A83E6-0937-4F90-9351-5BF57625E4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9BAAD10D-A263-4BE5-944F-E74438B1B5B8}"/>
              </a:ext>
            </a:extLst>
          </p:cNvPr>
          <p:cNvSpPr>
            <a:spLocks noGrp="1"/>
          </p:cNvSpPr>
          <p:nvPr>
            <p:ph type="dt" sz="half" idx="10"/>
          </p:nvPr>
        </p:nvSpPr>
        <p:spPr/>
        <p:txBody>
          <a:bodyPr/>
          <a:lstStyle/>
          <a:p>
            <a:fld id="{F64E55BC-DC69-4F12-A5A1-8BA2AE96CC1A}" type="datetimeFigureOut">
              <a:rPr lang="en-IE" smtClean="0"/>
              <a:t>12/06/2020</a:t>
            </a:fld>
            <a:endParaRPr lang="en-IE" dirty="0"/>
          </a:p>
        </p:txBody>
      </p:sp>
      <p:sp>
        <p:nvSpPr>
          <p:cNvPr id="5" name="Footer Placeholder 4">
            <a:extLst>
              <a:ext uri="{FF2B5EF4-FFF2-40B4-BE49-F238E27FC236}">
                <a16:creationId xmlns:a16="http://schemas.microsoft.com/office/drawing/2014/main" id="{838FAF5C-3C0B-4BA1-8C4C-12429809D285}"/>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B4712829-8271-4A0E-87BE-427D638E66C4}"/>
              </a:ext>
            </a:extLst>
          </p:cNvPr>
          <p:cNvSpPr>
            <a:spLocks noGrp="1"/>
          </p:cNvSpPr>
          <p:nvPr>
            <p:ph type="sldNum" sz="quarter" idx="12"/>
          </p:nvPr>
        </p:nvSpPr>
        <p:spPr/>
        <p:txBody>
          <a:bodyPr/>
          <a:lstStyle/>
          <a:p>
            <a:fld id="{3C6A0946-C366-4160-8470-C2BAF4F67BA2}" type="slidenum">
              <a:rPr lang="en-IE" smtClean="0"/>
              <a:t>‹#›</a:t>
            </a:fld>
            <a:endParaRPr lang="en-IE" dirty="0"/>
          </a:p>
        </p:txBody>
      </p:sp>
    </p:spTree>
    <p:extLst>
      <p:ext uri="{BB962C8B-B14F-4D97-AF65-F5344CB8AC3E}">
        <p14:creationId xmlns:p14="http://schemas.microsoft.com/office/powerpoint/2010/main" val="953119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71B0-E005-4372-8845-FE1639356728}"/>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AE4E338-FD9E-403B-8258-62B1B10510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5AE25DD-F3FA-4964-96A7-AA28123CE179}"/>
              </a:ext>
            </a:extLst>
          </p:cNvPr>
          <p:cNvSpPr>
            <a:spLocks noGrp="1"/>
          </p:cNvSpPr>
          <p:nvPr>
            <p:ph type="dt" sz="half" idx="10"/>
          </p:nvPr>
        </p:nvSpPr>
        <p:spPr/>
        <p:txBody>
          <a:bodyPr/>
          <a:lstStyle/>
          <a:p>
            <a:fld id="{F64E55BC-DC69-4F12-A5A1-8BA2AE96CC1A}" type="datetimeFigureOut">
              <a:rPr lang="en-IE" smtClean="0"/>
              <a:t>12/06/2020</a:t>
            </a:fld>
            <a:endParaRPr lang="en-IE" dirty="0"/>
          </a:p>
        </p:txBody>
      </p:sp>
      <p:sp>
        <p:nvSpPr>
          <p:cNvPr id="5" name="Footer Placeholder 4">
            <a:extLst>
              <a:ext uri="{FF2B5EF4-FFF2-40B4-BE49-F238E27FC236}">
                <a16:creationId xmlns:a16="http://schemas.microsoft.com/office/drawing/2014/main" id="{70B9C71D-E287-4561-9698-F9715B96CF9D}"/>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7D1ADEE0-DC9D-4B93-8E86-049370014F4A}"/>
              </a:ext>
            </a:extLst>
          </p:cNvPr>
          <p:cNvSpPr>
            <a:spLocks noGrp="1"/>
          </p:cNvSpPr>
          <p:nvPr>
            <p:ph type="sldNum" sz="quarter" idx="12"/>
          </p:nvPr>
        </p:nvSpPr>
        <p:spPr/>
        <p:txBody>
          <a:bodyPr/>
          <a:lstStyle/>
          <a:p>
            <a:fld id="{3C6A0946-C366-4160-8470-C2BAF4F67BA2}" type="slidenum">
              <a:rPr lang="en-IE" smtClean="0"/>
              <a:t>‹#›</a:t>
            </a:fld>
            <a:endParaRPr lang="en-IE" dirty="0"/>
          </a:p>
        </p:txBody>
      </p:sp>
    </p:spTree>
    <p:extLst>
      <p:ext uri="{BB962C8B-B14F-4D97-AF65-F5344CB8AC3E}">
        <p14:creationId xmlns:p14="http://schemas.microsoft.com/office/powerpoint/2010/main" val="373563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80CDA6-4AF7-4C58-9886-86E7ECB757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7DB0C583-DE4A-4403-B62A-49E4AE25E1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8BD6233-E271-43E1-B773-00204148E5E2}"/>
              </a:ext>
            </a:extLst>
          </p:cNvPr>
          <p:cNvSpPr>
            <a:spLocks noGrp="1"/>
          </p:cNvSpPr>
          <p:nvPr>
            <p:ph type="dt" sz="half" idx="10"/>
          </p:nvPr>
        </p:nvSpPr>
        <p:spPr/>
        <p:txBody>
          <a:bodyPr/>
          <a:lstStyle/>
          <a:p>
            <a:fld id="{F64E55BC-DC69-4F12-A5A1-8BA2AE96CC1A}" type="datetimeFigureOut">
              <a:rPr lang="en-IE" smtClean="0"/>
              <a:t>12/06/2020</a:t>
            </a:fld>
            <a:endParaRPr lang="en-IE" dirty="0"/>
          </a:p>
        </p:txBody>
      </p:sp>
      <p:sp>
        <p:nvSpPr>
          <p:cNvPr id="5" name="Footer Placeholder 4">
            <a:extLst>
              <a:ext uri="{FF2B5EF4-FFF2-40B4-BE49-F238E27FC236}">
                <a16:creationId xmlns:a16="http://schemas.microsoft.com/office/drawing/2014/main" id="{83E3E30A-5C17-4569-A7E7-5FD4A7DB7120}"/>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EAF51882-7790-43FC-9256-CD7FE7AA0C54}"/>
              </a:ext>
            </a:extLst>
          </p:cNvPr>
          <p:cNvSpPr>
            <a:spLocks noGrp="1"/>
          </p:cNvSpPr>
          <p:nvPr>
            <p:ph type="sldNum" sz="quarter" idx="12"/>
          </p:nvPr>
        </p:nvSpPr>
        <p:spPr/>
        <p:txBody>
          <a:bodyPr/>
          <a:lstStyle/>
          <a:p>
            <a:fld id="{3C6A0946-C366-4160-8470-C2BAF4F67BA2}" type="slidenum">
              <a:rPr lang="en-IE" smtClean="0"/>
              <a:t>‹#›</a:t>
            </a:fld>
            <a:endParaRPr lang="en-IE" dirty="0"/>
          </a:p>
        </p:txBody>
      </p:sp>
    </p:spTree>
    <p:extLst>
      <p:ext uri="{BB962C8B-B14F-4D97-AF65-F5344CB8AC3E}">
        <p14:creationId xmlns:p14="http://schemas.microsoft.com/office/powerpoint/2010/main" val="337722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8B2B-37BA-4AA1-9441-5C8F1E8A189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3EBC62E-39A5-47D5-BD95-760FEF55D2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550F4C1-8977-48CE-8A2E-1AE7BE920FBB}"/>
              </a:ext>
            </a:extLst>
          </p:cNvPr>
          <p:cNvSpPr>
            <a:spLocks noGrp="1"/>
          </p:cNvSpPr>
          <p:nvPr>
            <p:ph type="dt" sz="half" idx="10"/>
          </p:nvPr>
        </p:nvSpPr>
        <p:spPr/>
        <p:txBody>
          <a:bodyPr/>
          <a:lstStyle/>
          <a:p>
            <a:fld id="{F64E55BC-DC69-4F12-A5A1-8BA2AE96CC1A}" type="datetimeFigureOut">
              <a:rPr lang="en-IE" smtClean="0"/>
              <a:t>12/06/2020</a:t>
            </a:fld>
            <a:endParaRPr lang="en-IE" dirty="0"/>
          </a:p>
        </p:txBody>
      </p:sp>
      <p:sp>
        <p:nvSpPr>
          <p:cNvPr id="5" name="Footer Placeholder 4">
            <a:extLst>
              <a:ext uri="{FF2B5EF4-FFF2-40B4-BE49-F238E27FC236}">
                <a16:creationId xmlns:a16="http://schemas.microsoft.com/office/drawing/2014/main" id="{6A78EECA-6F53-4ED8-B415-D4CF595F6675}"/>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FC32AF03-DA6B-4743-8135-F95C23234BCB}"/>
              </a:ext>
            </a:extLst>
          </p:cNvPr>
          <p:cNvSpPr>
            <a:spLocks noGrp="1"/>
          </p:cNvSpPr>
          <p:nvPr>
            <p:ph type="sldNum" sz="quarter" idx="12"/>
          </p:nvPr>
        </p:nvSpPr>
        <p:spPr/>
        <p:txBody>
          <a:bodyPr/>
          <a:lstStyle/>
          <a:p>
            <a:fld id="{3C6A0946-C366-4160-8470-C2BAF4F67BA2}" type="slidenum">
              <a:rPr lang="en-IE" smtClean="0"/>
              <a:t>‹#›</a:t>
            </a:fld>
            <a:endParaRPr lang="en-IE" dirty="0"/>
          </a:p>
        </p:txBody>
      </p:sp>
    </p:spTree>
    <p:extLst>
      <p:ext uri="{BB962C8B-B14F-4D97-AF65-F5344CB8AC3E}">
        <p14:creationId xmlns:p14="http://schemas.microsoft.com/office/powerpoint/2010/main" val="2336354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074B-71CF-4919-90A2-D2B7DAEA3D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C89547B-45A6-4B99-8525-FFF8DEED6F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E98C70-D5A9-4B0F-925C-B4E74C3060A5}"/>
              </a:ext>
            </a:extLst>
          </p:cNvPr>
          <p:cNvSpPr>
            <a:spLocks noGrp="1"/>
          </p:cNvSpPr>
          <p:nvPr>
            <p:ph type="dt" sz="half" idx="10"/>
          </p:nvPr>
        </p:nvSpPr>
        <p:spPr/>
        <p:txBody>
          <a:bodyPr/>
          <a:lstStyle/>
          <a:p>
            <a:fld id="{F64E55BC-DC69-4F12-A5A1-8BA2AE96CC1A}" type="datetimeFigureOut">
              <a:rPr lang="en-IE" smtClean="0"/>
              <a:t>12/06/2020</a:t>
            </a:fld>
            <a:endParaRPr lang="en-IE" dirty="0"/>
          </a:p>
        </p:txBody>
      </p:sp>
      <p:sp>
        <p:nvSpPr>
          <p:cNvPr id="5" name="Footer Placeholder 4">
            <a:extLst>
              <a:ext uri="{FF2B5EF4-FFF2-40B4-BE49-F238E27FC236}">
                <a16:creationId xmlns:a16="http://schemas.microsoft.com/office/drawing/2014/main" id="{BAC8C6F6-649D-4FC8-AA38-0182ECB80F10}"/>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C8EB29BC-676B-4F92-833F-1225AD0669FE}"/>
              </a:ext>
            </a:extLst>
          </p:cNvPr>
          <p:cNvSpPr>
            <a:spLocks noGrp="1"/>
          </p:cNvSpPr>
          <p:nvPr>
            <p:ph type="sldNum" sz="quarter" idx="12"/>
          </p:nvPr>
        </p:nvSpPr>
        <p:spPr/>
        <p:txBody>
          <a:bodyPr/>
          <a:lstStyle/>
          <a:p>
            <a:fld id="{3C6A0946-C366-4160-8470-C2BAF4F67BA2}" type="slidenum">
              <a:rPr lang="en-IE" smtClean="0"/>
              <a:t>‹#›</a:t>
            </a:fld>
            <a:endParaRPr lang="en-IE" dirty="0"/>
          </a:p>
        </p:txBody>
      </p:sp>
    </p:spTree>
    <p:extLst>
      <p:ext uri="{BB962C8B-B14F-4D97-AF65-F5344CB8AC3E}">
        <p14:creationId xmlns:p14="http://schemas.microsoft.com/office/powerpoint/2010/main" val="77461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A08C-E0BD-4163-B093-2F622619488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5C80BD6-472F-43DC-96E7-5E7ABF6C44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87A83017-8E19-4531-AFF5-4D980165FB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D7615F56-5313-4208-B0FE-849255ED8354}"/>
              </a:ext>
            </a:extLst>
          </p:cNvPr>
          <p:cNvSpPr>
            <a:spLocks noGrp="1"/>
          </p:cNvSpPr>
          <p:nvPr>
            <p:ph type="dt" sz="half" idx="10"/>
          </p:nvPr>
        </p:nvSpPr>
        <p:spPr/>
        <p:txBody>
          <a:bodyPr/>
          <a:lstStyle/>
          <a:p>
            <a:fld id="{F64E55BC-DC69-4F12-A5A1-8BA2AE96CC1A}" type="datetimeFigureOut">
              <a:rPr lang="en-IE" smtClean="0"/>
              <a:t>12/06/2020</a:t>
            </a:fld>
            <a:endParaRPr lang="en-IE" dirty="0"/>
          </a:p>
        </p:txBody>
      </p:sp>
      <p:sp>
        <p:nvSpPr>
          <p:cNvPr id="6" name="Footer Placeholder 5">
            <a:extLst>
              <a:ext uri="{FF2B5EF4-FFF2-40B4-BE49-F238E27FC236}">
                <a16:creationId xmlns:a16="http://schemas.microsoft.com/office/drawing/2014/main" id="{86F38127-1D0E-45F8-BD9D-EF0C9CDDE7AF}"/>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17A9AFE1-D8BA-40AB-AA16-6964CA6A0505}"/>
              </a:ext>
            </a:extLst>
          </p:cNvPr>
          <p:cNvSpPr>
            <a:spLocks noGrp="1"/>
          </p:cNvSpPr>
          <p:nvPr>
            <p:ph type="sldNum" sz="quarter" idx="12"/>
          </p:nvPr>
        </p:nvSpPr>
        <p:spPr/>
        <p:txBody>
          <a:bodyPr/>
          <a:lstStyle/>
          <a:p>
            <a:fld id="{3C6A0946-C366-4160-8470-C2BAF4F67BA2}" type="slidenum">
              <a:rPr lang="en-IE" smtClean="0"/>
              <a:t>‹#›</a:t>
            </a:fld>
            <a:endParaRPr lang="en-IE" dirty="0"/>
          </a:p>
        </p:txBody>
      </p:sp>
    </p:spTree>
    <p:extLst>
      <p:ext uri="{BB962C8B-B14F-4D97-AF65-F5344CB8AC3E}">
        <p14:creationId xmlns:p14="http://schemas.microsoft.com/office/powerpoint/2010/main" val="228447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5F646-F4B3-4893-9528-3A50B81C323C}"/>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1310AF3F-3EA5-4A28-B057-02779B3E0C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0574A4-64E0-4AA7-8051-52C8D75DCF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F1824D39-73B0-4B80-AD44-B9856343C8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A062E6-197A-49B3-B6C5-D103559241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B3A69730-1E5A-43F7-9EC4-AC7AC22099D5}"/>
              </a:ext>
            </a:extLst>
          </p:cNvPr>
          <p:cNvSpPr>
            <a:spLocks noGrp="1"/>
          </p:cNvSpPr>
          <p:nvPr>
            <p:ph type="dt" sz="half" idx="10"/>
          </p:nvPr>
        </p:nvSpPr>
        <p:spPr/>
        <p:txBody>
          <a:bodyPr/>
          <a:lstStyle/>
          <a:p>
            <a:fld id="{F64E55BC-DC69-4F12-A5A1-8BA2AE96CC1A}" type="datetimeFigureOut">
              <a:rPr lang="en-IE" smtClean="0"/>
              <a:t>12/06/2020</a:t>
            </a:fld>
            <a:endParaRPr lang="en-IE" dirty="0"/>
          </a:p>
        </p:txBody>
      </p:sp>
      <p:sp>
        <p:nvSpPr>
          <p:cNvPr id="8" name="Footer Placeholder 7">
            <a:extLst>
              <a:ext uri="{FF2B5EF4-FFF2-40B4-BE49-F238E27FC236}">
                <a16:creationId xmlns:a16="http://schemas.microsoft.com/office/drawing/2014/main" id="{BB2DE1DF-08D8-446D-8878-7259E5FAB803}"/>
              </a:ext>
            </a:extLst>
          </p:cNvPr>
          <p:cNvSpPr>
            <a:spLocks noGrp="1"/>
          </p:cNvSpPr>
          <p:nvPr>
            <p:ph type="ftr" sz="quarter" idx="11"/>
          </p:nvPr>
        </p:nvSpPr>
        <p:spPr/>
        <p:txBody>
          <a:bodyPr/>
          <a:lstStyle/>
          <a:p>
            <a:endParaRPr lang="en-IE" dirty="0"/>
          </a:p>
        </p:txBody>
      </p:sp>
      <p:sp>
        <p:nvSpPr>
          <p:cNvPr id="9" name="Slide Number Placeholder 8">
            <a:extLst>
              <a:ext uri="{FF2B5EF4-FFF2-40B4-BE49-F238E27FC236}">
                <a16:creationId xmlns:a16="http://schemas.microsoft.com/office/drawing/2014/main" id="{2D650D55-40B1-4A62-B05F-29C04FABF81C}"/>
              </a:ext>
            </a:extLst>
          </p:cNvPr>
          <p:cNvSpPr>
            <a:spLocks noGrp="1"/>
          </p:cNvSpPr>
          <p:nvPr>
            <p:ph type="sldNum" sz="quarter" idx="12"/>
          </p:nvPr>
        </p:nvSpPr>
        <p:spPr/>
        <p:txBody>
          <a:bodyPr/>
          <a:lstStyle/>
          <a:p>
            <a:fld id="{3C6A0946-C366-4160-8470-C2BAF4F67BA2}" type="slidenum">
              <a:rPr lang="en-IE" smtClean="0"/>
              <a:t>‹#›</a:t>
            </a:fld>
            <a:endParaRPr lang="en-IE" dirty="0"/>
          </a:p>
        </p:txBody>
      </p:sp>
    </p:spTree>
    <p:extLst>
      <p:ext uri="{BB962C8B-B14F-4D97-AF65-F5344CB8AC3E}">
        <p14:creationId xmlns:p14="http://schemas.microsoft.com/office/powerpoint/2010/main" val="422227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7E721-2985-4EC9-B51E-99508CB2367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4D422935-3ED9-44D7-8953-E439B47EDCCA}"/>
              </a:ext>
            </a:extLst>
          </p:cNvPr>
          <p:cNvSpPr>
            <a:spLocks noGrp="1"/>
          </p:cNvSpPr>
          <p:nvPr>
            <p:ph type="dt" sz="half" idx="10"/>
          </p:nvPr>
        </p:nvSpPr>
        <p:spPr/>
        <p:txBody>
          <a:bodyPr/>
          <a:lstStyle/>
          <a:p>
            <a:fld id="{F64E55BC-DC69-4F12-A5A1-8BA2AE96CC1A}" type="datetimeFigureOut">
              <a:rPr lang="en-IE" smtClean="0"/>
              <a:t>12/06/2020</a:t>
            </a:fld>
            <a:endParaRPr lang="en-IE" dirty="0"/>
          </a:p>
        </p:txBody>
      </p:sp>
      <p:sp>
        <p:nvSpPr>
          <p:cNvPr id="4" name="Footer Placeholder 3">
            <a:extLst>
              <a:ext uri="{FF2B5EF4-FFF2-40B4-BE49-F238E27FC236}">
                <a16:creationId xmlns:a16="http://schemas.microsoft.com/office/drawing/2014/main" id="{D32402DD-0F16-4B25-9BED-DFCF7E4C6EBE}"/>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AA764E9D-4F4B-4250-8441-C8DD58693C34}"/>
              </a:ext>
            </a:extLst>
          </p:cNvPr>
          <p:cNvSpPr>
            <a:spLocks noGrp="1"/>
          </p:cNvSpPr>
          <p:nvPr>
            <p:ph type="sldNum" sz="quarter" idx="12"/>
          </p:nvPr>
        </p:nvSpPr>
        <p:spPr/>
        <p:txBody>
          <a:bodyPr/>
          <a:lstStyle/>
          <a:p>
            <a:fld id="{3C6A0946-C366-4160-8470-C2BAF4F67BA2}" type="slidenum">
              <a:rPr lang="en-IE" smtClean="0"/>
              <a:t>‹#›</a:t>
            </a:fld>
            <a:endParaRPr lang="en-IE" dirty="0"/>
          </a:p>
        </p:txBody>
      </p:sp>
    </p:spTree>
    <p:extLst>
      <p:ext uri="{BB962C8B-B14F-4D97-AF65-F5344CB8AC3E}">
        <p14:creationId xmlns:p14="http://schemas.microsoft.com/office/powerpoint/2010/main" val="2744163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DAABEA-A73B-4FD4-BEAD-3EA41E163339}"/>
              </a:ext>
            </a:extLst>
          </p:cNvPr>
          <p:cNvSpPr>
            <a:spLocks noGrp="1"/>
          </p:cNvSpPr>
          <p:nvPr>
            <p:ph type="dt" sz="half" idx="10"/>
          </p:nvPr>
        </p:nvSpPr>
        <p:spPr/>
        <p:txBody>
          <a:bodyPr/>
          <a:lstStyle/>
          <a:p>
            <a:fld id="{F64E55BC-DC69-4F12-A5A1-8BA2AE96CC1A}" type="datetimeFigureOut">
              <a:rPr lang="en-IE" smtClean="0"/>
              <a:t>12/06/2020</a:t>
            </a:fld>
            <a:endParaRPr lang="en-IE" dirty="0"/>
          </a:p>
        </p:txBody>
      </p:sp>
      <p:sp>
        <p:nvSpPr>
          <p:cNvPr id="3" name="Footer Placeholder 2">
            <a:extLst>
              <a:ext uri="{FF2B5EF4-FFF2-40B4-BE49-F238E27FC236}">
                <a16:creationId xmlns:a16="http://schemas.microsoft.com/office/drawing/2014/main" id="{2D09E925-344C-4A0E-AF58-DA4438CDD5E8}"/>
              </a:ext>
            </a:extLst>
          </p:cNvPr>
          <p:cNvSpPr>
            <a:spLocks noGrp="1"/>
          </p:cNvSpPr>
          <p:nvPr>
            <p:ph type="ftr" sz="quarter" idx="11"/>
          </p:nvPr>
        </p:nvSpPr>
        <p:spPr/>
        <p:txBody>
          <a:bodyPr/>
          <a:lstStyle/>
          <a:p>
            <a:endParaRPr lang="en-IE" dirty="0"/>
          </a:p>
        </p:txBody>
      </p:sp>
      <p:sp>
        <p:nvSpPr>
          <p:cNvPr id="4" name="Slide Number Placeholder 3">
            <a:extLst>
              <a:ext uri="{FF2B5EF4-FFF2-40B4-BE49-F238E27FC236}">
                <a16:creationId xmlns:a16="http://schemas.microsoft.com/office/drawing/2014/main" id="{34BA15BA-CEB0-40FE-A740-703121FCA605}"/>
              </a:ext>
            </a:extLst>
          </p:cNvPr>
          <p:cNvSpPr>
            <a:spLocks noGrp="1"/>
          </p:cNvSpPr>
          <p:nvPr>
            <p:ph type="sldNum" sz="quarter" idx="12"/>
          </p:nvPr>
        </p:nvSpPr>
        <p:spPr/>
        <p:txBody>
          <a:bodyPr/>
          <a:lstStyle/>
          <a:p>
            <a:fld id="{3C6A0946-C366-4160-8470-C2BAF4F67BA2}" type="slidenum">
              <a:rPr lang="en-IE" smtClean="0"/>
              <a:t>‹#›</a:t>
            </a:fld>
            <a:endParaRPr lang="en-IE" dirty="0"/>
          </a:p>
        </p:txBody>
      </p:sp>
    </p:spTree>
    <p:extLst>
      <p:ext uri="{BB962C8B-B14F-4D97-AF65-F5344CB8AC3E}">
        <p14:creationId xmlns:p14="http://schemas.microsoft.com/office/powerpoint/2010/main" val="234853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3CCC-720A-46D6-ADA5-920A447CB2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D8320D81-B970-4A74-8369-10C2B8DBD0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D1A3BA4C-64A1-4B50-BF53-511D061E5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3E5DF0-359C-475E-A059-3B9B07E5AFBC}"/>
              </a:ext>
            </a:extLst>
          </p:cNvPr>
          <p:cNvSpPr>
            <a:spLocks noGrp="1"/>
          </p:cNvSpPr>
          <p:nvPr>
            <p:ph type="dt" sz="half" idx="10"/>
          </p:nvPr>
        </p:nvSpPr>
        <p:spPr/>
        <p:txBody>
          <a:bodyPr/>
          <a:lstStyle/>
          <a:p>
            <a:fld id="{F64E55BC-DC69-4F12-A5A1-8BA2AE96CC1A}" type="datetimeFigureOut">
              <a:rPr lang="en-IE" smtClean="0"/>
              <a:t>12/06/2020</a:t>
            </a:fld>
            <a:endParaRPr lang="en-IE" dirty="0"/>
          </a:p>
        </p:txBody>
      </p:sp>
      <p:sp>
        <p:nvSpPr>
          <p:cNvPr id="6" name="Footer Placeholder 5">
            <a:extLst>
              <a:ext uri="{FF2B5EF4-FFF2-40B4-BE49-F238E27FC236}">
                <a16:creationId xmlns:a16="http://schemas.microsoft.com/office/drawing/2014/main" id="{8D95EBD4-F61A-44EA-83BE-A3E9EC43D233}"/>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CDEACCD8-0D7E-4649-B42A-771A8A0018E4}"/>
              </a:ext>
            </a:extLst>
          </p:cNvPr>
          <p:cNvSpPr>
            <a:spLocks noGrp="1"/>
          </p:cNvSpPr>
          <p:nvPr>
            <p:ph type="sldNum" sz="quarter" idx="12"/>
          </p:nvPr>
        </p:nvSpPr>
        <p:spPr/>
        <p:txBody>
          <a:bodyPr/>
          <a:lstStyle/>
          <a:p>
            <a:fld id="{3C6A0946-C366-4160-8470-C2BAF4F67BA2}" type="slidenum">
              <a:rPr lang="en-IE" smtClean="0"/>
              <a:t>‹#›</a:t>
            </a:fld>
            <a:endParaRPr lang="en-IE" dirty="0"/>
          </a:p>
        </p:txBody>
      </p:sp>
    </p:spTree>
    <p:extLst>
      <p:ext uri="{BB962C8B-B14F-4D97-AF65-F5344CB8AC3E}">
        <p14:creationId xmlns:p14="http://schemas.microsoft.com/office/powerpoint/2010/main" val="87963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EAB7C-29CA-4028-8BB5-2DE6099F2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00B93C14-1E43-471F-9BD3-8080B53FB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9A54623C-9180-40CA-A7E9-80631EE9F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66ED35-AD91-4A8C-B39F-DABBC89083B5}"/>
              </a:ext>
            </a:extLst>
          </p:cNvPr>
          <p:cNvSpPr>
            <a:spLocks noGrp="1"/>
          </p:cNvSpPr>
          <p:nvPr>
            <p:ph type="dt" sz="half" idx="10"/>
          </p:nvPr>
        </p:nvSpPr>
        <p:spPr/>
        <p:txBody>
          <a:bodyPr/>
          <a:lstStyle/>
          <a:p>
            <a:fld id="{F64E55BC-DC69-4F12-A5A1-8BA2AE96CC1A}" type="datetimeFigureOut">
              <a:rPr lang="en-IE" smtClean="0"/>
              <a:t>12/06/2020</a:t>
            </a:fld>
            <a:endParaRPr lang="en-IE" dirty="0"/>
          </a:p>
        </p:txBody>
      </p:sp>
      <p:sp>
        <p:nvSpPr>
          <p:cNvPr id="6" name="Footer Placeholder 5">
            <a:extLst>
              <a:ext uri="{FF2B5EF4-FFF2-40B4-BE49-F238E27FC236}">
                <a16:creationId xmlns:a16="http://schemas.microsoft.com/office/drawing/2014/main" id="{452FFA07-699B-46E7-A0B6-03794DBDB240}"/>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381AE2B0-0249-4A7B-9846-B100411B22D3}"/>
              </a:ext>
            </a:extLst>
          </p:cNvPr>
          <p:cNvSpPr>
            <a:spLocks noGrp="1"/>
          </p:cNvSpPr>
          <p:nvPr>
            <p:ph type="sldNum" sz="quarter" idx="12"/>
          </p:nvPr>
        </p:nvSpPr>
        <p:spPr/>
        <p:txBody>
          <a:bodyPr/>
          <a:lstStyle/>
          <a:p>
            <a:fld id="{3C6A0946-C366-4160-8470-C2BAF4F67BA2}" type="slidenum">
              <a:rPr lang="en-IE" smtClean="0"/>
              <a:t>‹#›</a:t>
            </a:fld>
            <a:endParaRPr lang="en-IE" dirty="0"/>
          </a:p>
        </p:txBody>
      </p:sp>
    </p:spTree>
    <p:extLst>
      <p:ext uri="{BB962C8B-B14F-4D97-AF65-F5344CB8AC3E}">
        <p14:creationId xmlns:p14="http://schemas.microsoft.com/office/powerpoint/2010/main" val="4093514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23F2DA-A33D-419D-B920-235A10D946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49633A8-9582-4A8A-AB85-301A24997E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3C72D59-A759-445C-9510-2606947064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E55BC-DC69-4F12-A5A1-8BA2AE96CC1A}" type="datetimeFigureOut">
              <a:rPr lang="en-IE" smtClean="0"/>
              <a:t>12/06/2020</a:t>
            </a:fld>
            <a:endParaRPr lang="en-IE" dirty="0"/>
          </a:p>
        </p:txBody>
      </p:sp>
      <p:sp>
        <p:nvSpPr>
          <p:cNvPr id="5" name="Footer Placeholder 4">
            <a:extLst>
              <a:ext uri="{FF2B5EF4-FFF2-40B4-BE49-F238E27FC236}">
                <a16:creationId xmlns:a16="http://schemas.microsoft.com/office/drawing/2014/main" id="{7C658875-8FBB-40CA-BC19-04E12A442D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DB984CC7-9EE0-41F6-A2B8-01A6F4A56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A0946-C366-4160-8470-C2BAF4F67BA2}" type="slidenum">
              <a:rPr lang="en-IE" smtClean="0"/>
              <a:t>‹#›</a:t>
            </a:fld>
            <a:endParaRPr lang="en-IE" dirty="0"/>
          </a:p>
        </p:txBody>
      </p:sp>
    </p:spTree>
    <p:extLst>
      <p:ext uri="{BB962C8B-B14F-4D97-AF65-F5344CB8AC3E}">
        <p14:creationId xmlns:p14="http://schemas.microsoft.com/office/powerpoint/2010/main" val="3865066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3c3AZZMNaM?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hpYQELQtvBo?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video" Target="https://www.youtube.com/embed/3A4Ya0Ur5gU?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igh Detailed New Zealand Physical Map With Labeling. Royalty Free ...">
            <a:extLst>
              <a:ext uri="{FF2B5EF4-FFF2-40B4-BE49-F238E27FC236}">
                <a16:creationId xmlns:a16="http://schemas.microsoft.com/office/drawing/2014/main" id="{D6303847-20F4-4DE4-AAA1-4F825A068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650" y="0"/>
            <a:ext cx="7626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675FCEB-3185-4AB3-864F-0F0163F0BEDD}"/>
              </a:ext>
            </a:extLst>
          </p:cNvPr>
          <p:cNvSpPr>
            <a:spLocks noGrp="1"/>
          </p:cNvSpPr>
          <p:nvPr>
            <p:ph type="ctrTitle"/>
          </p:nvPr>
        </p:nvSpPr>
        <p:spPr>
          <a:xfrm>
            <a:off x="-1367252" y="-942535"/>
            <a:ext cx="9144000" cy="2387600"/>
          </a:xfrm>
        </p:spPr>
        <p:txBody>
          <a:bodyPr>
            <a:normAutofit/>
          </a:bodyPr>
          <a:lstStyle/>
          <a:p>
            <a:r>
              <a:rPr lang="en-IE" sz="9600" b="1" dirty="0"/>
              <a:t>New Zealand</a:t>
            </a:r>
          </a:p>
        </p:txBody>
      </p:sp>
      <p:sp>
        <p:nvSpPr>
          <p:cNvPr id="3" name="Subtitle 2">
            <a:extLst>
              <a:ext uri="{FF2B5EF4-FFF2-40B4-BE49-F238E27FC236}">
                <a16:creationId xmlns:a16="http://schemas.microsoft.com/office/drawing/2014/main" id="{D2771D55-2C83-4954-B253-08093E93C0FE}"/>
              </a:ext>
            </a:extLst>
          </p:cNvPr>
          <p:cNvSpPr>
            <a:spLocks noGrp="1"/>
          </p:cNvSpPr>
          <p:nvPr>
            <p:ph type="subTitle" idx="1"/>
          </p:nvPr>
        </p:nvSpPr>
        <p:spPr>
          <a:xfrm>
            <a:off x="-1622473" y="1445065"/>
            <a:ext cx="9144000" cy="1655762"/>
          </a:xfrm>
        </p:spPr>
        <p:txBody>
          <a:bodyPr/>
          <a:lstStyle/>
          <a:p>
            <a:r>
              <a:rPr lang="en-IE" i="1" dirty="0"/>
              <a:t>Aotearoa-Land of the long white cloud</a:t>
            </a:r>
          </a:p>
        </p:txBody>
      </p:sp>
      <p:pic>
        <p:nvPicPr>
          <p:cNvPr id="1026" name="Picture 2" descr="New Zealand - Wikipedia">
            <a:extLst>
              <a:ext uri="{FF2B5EF4-FFF2-40B4-BE49-F238E27FC236}">
                <a16:creationId xmlns:a16="http://schemas.microsoft.com/office/drawing/2014/main" id="{91950833-2E91-468D-AEBE-3ADB541CE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25" y="2272946"/>
            <a:ext cx="3595467" cy="17977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0C5B398-E9FD-4051-A8B6-15522DBD6CA3}"/>
              </a:ext>
            </a:extLst>
          </p:cNvPr>
          <p:cNvSpPr txBox="1"/>
          <p:nvPr/>
        </p:nvSpPr>
        <p:spPr>
          <a:xfrm>
            <a:off x="602225" y="4529229"/>
            <a:ext cx="3644459" cy="369332"/>
          </a:xfrm>
          <a:prstGeom prst="rect">
            <a:avLst/>
          </a:prstGeom>
          <a:noFill/>
        </p:spPr>
        <p:txBody>
          <a:bodyPr wrap="none" rtlCol="0">
            <a:spAutoFit/>
          </a:bodyPr>
          <a:lstStyle/>
          <a:p>
            <a:r>
              <a:rPr lang="en-IE" b="1" dirty="0"/>
              <a:t>By Kaitlin, Nathan &amp; Addison Lawlor</a:t>
            </a:r>
          </a:p>
        </p:txBody>
      </p:sp>
    </p:spTree>
    <p:extLst>
      <p:ext uri="{BB962C8B-B14F-4D97-AF65-F5344CB8AC3E}">
        <p14:creationId xmlns:p14="http://schemas.microsoft.com/office/powerpoint/2010/main" val="2316803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alpha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10FD-EAD4-4445-BEA9-1C998074B27D}"/>
              </a:ext>
            </a:extLst>
          </p:cNvPr>
          <p:cNvSpPr>
            <a:spLocks noGrp="1"/>
          </p:cNvSpPr>
          <p:nvPr>
            <p:ph type="title"/>
          </p:nvPr>
        </p:nvSpPr>
        <p:spPr/>
        <p:txBody>
          <a:bodyPr/>
          <a:lstStyle/>
          <a:p>
            <a:r>
              <a:rPr lang="en-IE" b="1" dirty="0"/>
              <a:t>Places of interest </a:t>
            </a:r>
          </a:p>
        </p:txBody>
      </p:sp>
      <p:sp>
        <p:nvSpPr>
          <p:cNvPr id="3" name="Content Placeholder 2">
            <a:extLst>
              <a:ext uri="{FF2B5EF4-FFF2-40B4-BE49-F238E27FC236}">
                <a16:creationId xmlns:a16="http://schemas.microsoft.com/office/drawing/2014/main" id="{491100AF-BEBF-4163-931F-A95FFB94B6A6}"/>
              </a:ext>
            </a:extLst>
          </p:cNvPr>
          <p:cNvSpPr>
            <a:spLocks noGrp="1"/>
          </p:cNvSpPr>
          <p:nvPr>
            <p:ph idx="1"/>
          </p:nvPr>
        </p:nvSpPr>
        <p:spPr>
          <a:xfrm>
            <a:off x="838200" y="1825625"/>
            <a:ext cx="3972339" cy="4351338"/>
          </a:xfrm>
        </p:spPr>
        <p:txBody>
          <a:bodyPr>
            <a:normAutofit/>
          </a:bodyPr>
          <a:lstStyle/>
          <a:p>
            <a:r>
              <a:rPr lang="en-IE" sz="2000" b="1" dirty="0"/>
              <a:t>Rotorua-</a:t>
            </a:r>
            <a:r>
              <a:rPr lang="en-IE" sz="2000" dirty="0"/>
              <a:t> one of New Zealand’s main tourist attractions known for its volcanic (geothermal) activity such as geysers and hot mud pools. The place smells like rotten eggs due to the sulphur!</a:t>
            </a:r>
          </a:p>
          <a:p>
            <a:endParaRPr lang="en-IE" sz="2000" dirty="0"/>
          </a:p>
          <a:p>
            <a:r>
              <a:rPr lang="en-IE" sz="2000" b="1" dirty="0"/>
              <a:t>Milford Sound- </a:t>
            </a:r>
            <a:r>
              <a:rPr lang="en-IE" sz="2000" dirty="0"/>
              <a:t>Milford Sound is a fiord in the southwest of New Zealand’s South Island. It’s known  it’s towering Mitre Peak, plus rainforests and waterfalls like Stirling and Bowen falls</a:t>
            </a:r>
            <a:endParaRPr lang="en-IE" sz="2000" b="1" dirty="0"/>
          </a:p>
          <a:p>
            <a:endParaRPr lang="en-IE" sz="2000" b="1" dirty="0"/>
          </a:p>
          <a:p>
            <a:endParaRPr lang="en-IE" sz="2000" b="1" dirty="0"/>
          </a:p>
        </p:txBody>
      </p:sp>
      <p:pic>
        <p:nvPicPr>
          <p:cNvPr id="2050" name="Picture 2" descr="Rotorua - Maori Culture &amp; Mud Pools in Rotorua, Tourism">
            <a:extLst>
              <a:ext uri="{FF2B5EF4-FFF2-40B4-BE49-F238E27FC236}">
                <a16:creationId xmlns:a16="http://schemas.microsoft.com/office/drawing/2014/main" id="{4D2819B0-3A43-4E6D-BA69-7529CD857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650" y="1825625"/>
            <a:ext cx="2782959" cy="18567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otorua Mud | Rotorua Mud Pools, New Zealand (met afbeeldingen ...">
            <a:extLst>
              <a:ext uri="{FF2B5EF4-FFF2-40B4-BE49-F238E27FC236}">
                <a16:creationId xmlns:a16="http://schemas.microsoft.com/office/drawing/2014/main" id="{35B8D276-E57D-427F-B6DC-BD94DCE13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1720" y="1825625"/>
            <a:ext cx="2894185" cy="18567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3A3D26B-5376-4153-8833-8B9297BF4F0C}"/>
              </a:ext>
            </a:extLst>
          </p:cNvPr>
          <p:cNvSpPr txBox="1"/>
          <p:nvPr/>
        </p:nvSpPr>
        <p:spPr>
          <a:xfrm>
            <a:off x="7011276" y="3682380"/>
            <a:ext cx="3407536" cy="369332"/>
          </a:xfrm>
          <a:prstGeom prst="rect">
            <a:avLst/>
          </a:prstGeom>
          <a:noFill/>
        </p:spPr>
        <p:txBody>
          <a:bodyPr wrap="none" rtlCol="0">
            <a:spAutoFit/>
          </a:bodyPr>
          <a:lstStyle/>
          <a:p>
            <a:r>
              <a:rPr lang="en-IE" b="1" dirty="0"/>
              <a:t>Geyser &amp; hot mudpool at Rotorua</a:t>
            </a:r>
          </a:p>
        </p:txBody>
      </p:sp>
      <p:pic>
        <p:nvPicPr>
          <p:cNvPr id="2054" name="Picture 6" descr="Milford Sound » Destination Fiordland">
            <a:extLst>
              <a:ext uri="{FF2B5EF4-FFF2-40B4-BE49-F238E27FC236}">
                <a16:creationId xmlns:a16="http://schemas.microsoft.com/office/drawing/2014/main" id="{AE7F9991-E810-4EE6-8895-7943658D54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5730" y="4343126"/>
            <a:ext cx="1984513" cy="19845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ilford Sound Cruises &amp; Tours | Real Journeys">
            <a:extLst>
              <a:ext uri="{FF2B5EF4-FFF2-40B4-BE49-F238E27FC236}">
                <a16:creationId xmlns:a16="http://schemas.microsoft.com/office/drawing/2014/main" id="{09092361-4402-408A-AE4B-AC7472AA9F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1720" y="4343125"/>
            <a:ext cx="2646017" cy="19845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37A513-A070-41FC-BBF0-657D97A286A8}"/>
              </a:ext>
            </a:extLst>
          </p:cNvPr>
          <p:cNvSpPr txBox="1"/>
          <p:nvPr/>
        </p:nvSpPr>
        <p:spPr>
          <a:xfrm>
            <a:off x="7011276" y="6434385"/>
            <a:ext cx="3508846" cy="369332"/>
          </a:xfrm>
          <a:prstGeom prst="rect">
            <a:avLst/>
          </a:prstGeom>
          <a:noFill/>
        </p:spPr>
        <p:txBody>
          <a:bodyPr wrap="none" rtlCol="0">
            <a:spAutoFit/>
          </a:bodyPr>
          <a:lstStyle/>
          <a:p>
            <a:r>
              <a:rPr lang="en-IE" b="1" dirty="0"/>
              <a:t>Mitre Peak &amp; Spectacular waterfall</a:t>
            </a:r>
          </a:p>
        </p:txBody>
      </p:sp>
    </p:spTree>
    <p:extLst>
      <p:ext uri="{BB962C8B-B14F-4D97-AF65-F5344CB8AC3E}">
        <p14:creationId xmlns:p14="http://schemas.microsoft.com/office/powerpoint/2010/main" val="2659587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alpha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0D5CC-40E6-4FCE-B6B8-21281FF92AD2}"/>
              </a:ext>
            </a:extLst>
          </p:cNvPr>
          <p:cNvSpPr>
            <a:spLocks noGrp="1"/>
          </p:cNvSpPr>
          <p:nvPr>
            <p:ph type="title"/>
          </p:nvPr>
        </p:nvSpPr>
        <p:spPr/>
        <p:txBody>
          <a:bodyPr/>
          <a:lstStyle/>
          <a:p>
            <a:r>
              <a:rPr lang="en-IE" b="1" dirty="0"/>
              <a:t>Flora &amp; Fauna</a:t>
            </a:r>
          </a:p>
        </p:txBody>
      </p:sp>
      <p:sp>
        <p:nvSpPr>
          <p:cNvPr id="3" name="Content Placeholder 2">
            <a:extLst>
              <a:ext uri="{FF2B5EF4-FFF2-40B4-BE49-F238E27FC236}">
                <a16:creationId xmlns:a16="http://schemas.microsoft.com/office/drawing/2014/main" id="{90206ABF-CDCA-4D38-B559-C766B69BE071}"/>
              </a:ext>
            </a:extLst>
          </p:cNvPr>
          <p:cNvSpPr>
            <a:spLocks noGrp="1"/>
          </p:cNvSpPr>
          <p:nvPr>
            <p:ph idx="1"/>
          </p:nvPr>
        </p:nvSpPr>
        <p:spPr/>
        <p:txBody>
          <a:bodyPr/>
          <a:lstStyle/>
          <a:p>
            <a:r>
              <a:rPr lang="en-IE" dirty="0"/>
              <a:t>Apart from two bat species there are no native land mammals in NZ</a:t>
            </a:r>
          </a:p>
          <a:p>
            <a:pPr fontAlgn="base"/>
            <a:r>
              <a:rPr lang="en-IE" dirty="0"/>
              <a:t>Many species are long-lived: kiwi can live for 30 years, and kauri trees for 1,700.</a:t>
            </a:r>
          </a:p>
          <a:p>
            <a:pPr fontAlgn="base"/>
            <a:r>
              <a:rPr lang="en-IE" dirty="0"/>
              <a:t>Many birds and insects are flightless – they did not need to fly as there were few predators.</a:t>
            </a:r>
          </a:p>
          <a:p>
            <a:pPr fontAlgn="base"/>
            <a:r>
              <a:rPr lang="en-IE" dirty="0"/>
              <a:t>There are thought to be over 6000 species of beetle</a:t>
            </a:r>
          </a:p>
          <a:p>
            <a:pPr fontAlgn="base"/>
            <a:r>
              <a:rPr lang="en-IE" dirty="0"/>
              <a:t>NZ also have 3 different types of native penguin</a:t>
            </a:r>
          </a:p>
          <a:p>
            <a:pPr fontAlgn="base"/>
            <a:r>
              <a:rPr lang="en-IE" dirty="0"/>
              <a:t>Much of the South Island is covered in rainforest </a:t>
            </a:r>
          </a:p>
          <a:p>
            <a:endParaRPr lang="en-IE" dirty="0"/>
          </a:p>
        </p:txBody>
      </p:sp>
    </p:spTree>
    <p:extLst>
      <p:ext uri="{BB962C8B-B14F-4D97-AF65-F5344CB8AC3E}">
        <p14:creationId xmlns:p14="http://schemas.microsoft.com/office/powerpoint/2010/main" val="3524252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alpha val="60000"/>
          </a:schemeClr>
        </a:solidFill>
        <a:effectLst/>
      </p:bgPr>
    </p:bg>
    <p:spTree>
      <p:nvGrpSpPr>
        <p:cNvPr id="1" name=""/>
        <p:cNvGrpSpPr/>
        <p:nvPr/>
      </p:nvGrpSpPr>
      <p:grpSpPr>
        <a:xfrm>
          <a:off x="0" y="0"/>
          <a:ext cx="0" cy="0"/>
          <a:chOff x="0" y="0"/>
          <a:chExt cx="0" cy="0"/>
        </a:xfrm>
      </p:grpSpPr>
      <p:pic>
        <p:nvPicPr>
          <p:cNvPr id="6146" name="Picture 2" descr="7 Curious Facts That Prove Kiwis Are Amazing Little Birds - The Dodo">
            <a:extLst>
              <a:ext uri="{FF2B5EF4-FFF2-40B4-BE49-F238E27FC236}">
                <a16:creationId xmlns:a16="http://schemas.microsoft.com/office/drawing/2014/main" id="{EC61F136-0FFE-4089-BC51-428538A00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8503" y="857778"/>
            <a:ext cx="4013982" cy="230804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Beetles | Collections Online - Museum of New Zealand Te Papa Tongarewa">
            <a:extLst>
              <a:ext uri="{FF2B5EF4-FFF2-40B4-BE49-F238E27FC236}">
                <a16:creationId xmlns:a16="http://schemas.microsoft.com/office/drawing/2014/main" id="{E638780A-1438-4FD5-9DEB-A67C0178C1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6150" name="Picture 6" descr="Beetles | Collections Online - Museum of New Zealand Te Papa Tongarewa">
            <a:extLst>
              <a:ext uri="{FF2B5EF4-FFF2-40B4-BE49-F238E27FC236}">
                <a16:creationId xmlns:a16="http://schemas.microsoft.com/office/drawing/2014/main" id="{5BA6255C-22EA-4B4E-852B-7435AD8934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6287" y="970671"/>
            <a:ext cx="3761471" cy="491665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Nz fern free stock photos download (129 Free stock photos) for ...">
            <a:extLst>
              <a:ext uri="{FF2B5EF4-FFF2-40B4-BE49-F238E27FC236}">
                <a16:creationId xmlns:a16="http://schemas.microsoft.com/office/drawing/2014/main" id="{7819A29A-8922-4BBC-A77B-E6CB038938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502" y="3802965"/>
            <a:ext cx="4013983" cy="255524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Agathis australis - Wikipedia">
            <a:extLst>
              <a:ext uri="{FF2B5EF4-FFF2-40B4-BE49-F238E27FC236}">
                <a16:creationId xmlns:a16="http://schemas.microsoft.com/office/drawing/2014/main" id="{75F8996A-3B9D-4BF7-9FC0-817741EE74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916" y="2085143"/>
            <a:ext cx="2449533" cy="3675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4613BE6-7555-4A85-BABF-1DFEFF7ED251}"/>
              </a:ext>
            </a:extLst>
          </p:cNvPr>
          <p:cNvSpPr txBox="1"/>
          <p:nvPr/>
        </p:nvSpPr>
        <p:spPr>
          <a:xfrm>
            <a:off x="369916" y="5942762"/>
            <a:ext cx="2554802" cy="369332"/>
          </a:xfrm>
          <a:prstGeom prst="rect">
            <a:avLst/>
          </a:prstGeom>
          <a:noFill/>
        </p:spPr>
        <p:txBody>
          <a:bodyPr wrap="none" rtlCol="0">
            <a:spAutoFit/>
          </a:bodyPr>
          <a:lstStyle/>
          <a:p>
            <a:r>
              <a:rPr lang="en-IE" b="1" dirty="0"/>
              <a:t>The enormous Kauri tree</a:t>
            </a:r>
          </a:p>
        </p:txBody>
      </p:sp>
      <p:sp>
        <p:nvSpPr>
          <p:cNvPr id="4" name="TextBox 3">
            <a:extLst>
              <a:ext uri="{FF2B5EF4-FFF2-40B4-BE49-F238E27FC236}">
                <a16:creationId xmlns:a16="http://schemas.microsoft.com/office/drawing/2014/main" id="{CDFE63B7-916D-45D5-8DD1-79EE2AF30C5F}"/>
              </a:ext>
            </a:extLst>
          </p:cNvPr>
          <p:cNvSpPr txBox="1"/>
          <p:nvPr/>
        </p:nvSpPr>
        <p:spPr>
          <a:xfrm>
            <a:off x="5259968" y="3250556"/>
            <a:ext cx="595035" cy="369332"/>
          </a:xfrm>
          <a:prstGeom prst="rect">
            <a:avLst/>
          </a:prstGeom>
          <a:noFill/>
        </p:spPr>
        <p:txBody>
          <a:bodyPr wrap="none" rtlCol="0">
            <a:spAutoFit/>
          </a:bodyPr>
          <a:lstStyle/>
          <a:p>
            <a:r>
              <a:rPr lang="en-IE" b="1" dirty="0"/>
              <a:t>Kiwi</a:t>
            </a:r>
          </a:p>
        </p:txBody>
      </p:sp>
      <p:sp>
        <p:nvSpPr>
          <p:cNvPr id="5" name="TextBox 4">
            <a:extLst>
              <a:ext uri="{FF2B5EF4-FFF2-40B4-BE49-F238E27FC236}">
                <a16:creationId xmlns:a16="http://schemas.microsoft.com/office/drawing/2014/main" id="{F147D5F4-1192-45CE-8EE5-CF9AA9186D7E}"/>
              </a:ext>
            </a:extLst>
          </p:cNvPr>
          <p:cNvSpPr txBox="1"/>
          <p:nvPr/>
        </p:nvSpPr>
        <p:spPr>
          <a:xfrm>
            <a:off x="4955442" y="6395105"/>
            <a:ext cx="1153136" cy="369332"/>
          </a:xfrm>
          <a:prstGeom prst="rect">
            <a:avLst/>
          </a:prstGeom>
          <a:noFill/>
        </p:spPr>
        <p:txBody>
          <a:bodyPr wrap="none" rtlCol="0">
            <a:spAutoFit/>
          </a:bodyPr>
          <a:lstStyle/>
          <a:p>
            <a:r>
              <a:rPr lang="en-IE" b="1" dirty="0"/>
              <a:t>Silver fern</a:t>
            </a:r>
          </a:p>
        </p:txBody>
      </p:sp>
      <p:sp>
        <p:nvSpPr>
          <p:cNvPr id="6" name="TextBox 5">
            <a:extLst>
              <a:ext uri="{FF2B5EF4-FFF2-40B4-BE49-F238E27FC236}">
                <a16:creationId xmlns:a16="http://schemas.microsoft.com/office/drawing/2014/main" id="{53083037-8CC6-46A6-B8DC-50A39F17AC50}"/>
              </a:ext>
            </a:extLst>
          </p:cNvPr>
          <p:cNvSpPr txBox="1"/>
          <p:nvPr/>
        </p:nvSpPr>
        <p:spPr>
          <a:xfrm>
            <a:off x="8265250" y="5942762"/>
            <a:ext cx="3822265" cy="369332"/>
          </a:xfrm>
          <a:prstGeom prst="rect">
            <a:avLst/>
          </a:prstGeom>
          <a:noFill/>
        </p:spPr>
        <p:txBody>
          <a:bodyPr wrap="none" rtlCol="0">
            <a:spAutoFit/>
          </a:bodyPr>
          <a:lstStyle/>
          <a:p>
            <a:r>
              <a:rPr lang="en-IE" b="1" dirty="0"/>
              <a:t>Some of the over 6000 types of beetle</a:t>
            </a:r>
          </a:p>
        </p:txBody>
      </p:sp>
    </p:spTree>
    <p:extLst>
      <p:ext uri="{BB962C8B-B14F-4D97-AF65-F5344CB8AC3E}">
        <p14:creationId xmlns:p14="http://schemas.microsoft.com/office/powerpoint/2010/main" val="953446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3E0B-4CE5-4D36-9655-3B10BAFB9428}"/>
              </a:ext>
            </a:extLst>
          </p:cNvPr>
          <p:cNvSpPr>
            <a:spLocks noGrp="1"/>
          </p:cNvSpPr>
          <p:nvPr>
            <p:ph type="title"/>
          </p:nvPr>
        </p:nvSpPr>
        <p:spPr/>
        <p:txBody>
          <a:bodyPr/>
          <a:lstStyle/>
          <a:p>
            <a:r>
              <a:rPr lang="en-IE" dirty="0"/>
              <a:t>Fun fact</a:t>
            </a:r>
          </a:p>
        </p:txBody>
      </p:sp>
      <p:sp>
        <p:nvSpPr>
          <p:cNvPr id="3" name="Content Placeholder 2">
            <a:extLst>
              <a:ext uri="{FF2B5EF4-FFF2-40B4-BE49-F238E27FC236}">
                <a16:creationId xmlns:a16="http://schemas.microsoft.com/office/drawing/2014/main" id="{B5E27EAB-CEE4-4696-9E22-F977B7973F8E}"/>
              </a:ext>
            </a:extLst>
          </p:cNvPr>
          <p:cNvSpPr>
            <a:spLocks noGrp="1"/>
          </p:cNvSpPr>
          <p:nvPr>
            <p:ph idx="1"/>
          </p:nvPr>
        </p:nvSpPr>
        <p:spPr>
          <a:xfrm>
            <a:off x="838200" y="1825625"/>
            <a:ext cx="5084298" cy="4351338"/>
          </a:xfrm>
        </p:spPr>
        <p:txBody>
          <a:bodyPr>
            <a:normAutofit/>
          </a:bodyPr>
          <a:lstStyle/>
          <a:p>
            <a:r>
              <a:rPr lang="en-IE" dirty="0"/>
              <a:t>The Moa was an enormous flightless bird found only in New Zealand. It could reach over 3.5 metres in height. It was hunted to extinction by early Maori settlers</a:t>
            </a:r>
          </a:p>
        </p:txBody>
      </p:sp>
      <p:pic>
        <p:nvPicPr>
          <p:cNvPr id="7172" name="Picture 4" descr="Bird's Extinction Is Tied to the Arrival of Humans - The New York ...">
            <a:extLst>
              <a:ext uri="{FF2B5EF4-FFF2-40B4-BE49-F238E27FC236}">
                <a16:creationId xmlns:a16="http://schemas.microsoft.com/office/drawing/2014/main" id="{AB8E7E8C-2E04-4DFB-8E52-246ED4EFDD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234" y="478937"/>
            <a:ext cx="4205580" cy="601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529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alpha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F533F-EE09-4347-996F-58DCA8C5D268}"/>
              </a:ext>
            </a:extLst>
          </p:cNvPr>
          <p:cNvSpPr>
            <a:spLocks noGrp="1"/>
          </p:cNvSpPr>
          <p:nvPr>
            <p:ph type="title"/>
          </p:nvPr>
        </p:nvSpPr>
        <p:spPr/>
        <p:txBody>
          <a:bodyPr/>
          <a:lstStyle/>
          <a:p>
            <a:r>
              <a:rPr lang="en-IE" b="1" dirty="0"/>
              <a:t>Cities</a:t>
            </a:r>
          </a:p>
        </p:txBody>
      </p:sp>
      <p:sp>
        <p:nvSpPr>
          <p:cNvPr id="3" name="Content Placeholder 2">
            <a:extLst>
              <a:ext uri="{FF2B5EF4-FFF2-40B4-BE49-F238E27FC236}">
                <a16:creationId xmlns:a16="http://schemas.microsoft.com/office/drawing/2014/main" id="{26914C2E-6228-423F-A670-95302689697F}"/>
              </a:ext>
            </a:extLst>
          </p:cNvPr>
          <p:cNvSpPr>
            <a:spLocks noGrp="1"/>
          </p:cNvSpPr>
          <p:nvPr>
            <p:ph idx="1"/>
          </p:nvPr>
        </p:nvSpPr>
        <p:spPr>
          <a:xfrm>
            <a:off x="838200" y="1825625"/>
            <a:ext cx="5708374" cy="4351338"/>
          </a:xfrm>
        </p:spPr>
        <p:txBody>
          <a:bodyPr/>
          <a:lstStyle/>
          <a:p>
            <a:r>
              <a:rPr lang="en-IE" sz="3200" b="1" dirty="0"/>
              <a:t>The 5 major cities in New Zealand include</a:t>
            </a:r>
          </a:p>
          <a:p>
            <a:r>
              <a:rPr lang="en-IE" dirty="0"/>
              <a:t>Auckland  </a:t>
            </a:r>
            <a:r>
              <a:rPr lang="en-IE" sz="1600" dirty="0"/>
              <a:t>pop 1,606,564</a:t>
            </a:r>
            <a:endParaRPr lang="en-IE" dirty="0"/>
          </a:p>
          <a:p>
            <a:r>
              <a:rPr lang="en-IE" dirty="0"/>
              <a:t>Wellington (Capital) </a:t>
            </a:r>
            <a:r>
              <a:rPr lang="en-IE" sz="1600" dirty="0"/>
              <a:t>pop 414,818</a:t>
            </a:r>
          </a:p>
          <a:p>
            <a:r>
              <a:rPr lang="en-IE" dirty="0"/>
              <a:t>Christchurch </a:t>
            </a:r>
            <a:r>
              <a:rPr lang="en-IE" sz="1600" dirty="0"/>
              <a:t>pop 398,520</a:t>
            </a:r>
          </a:p>
          <a:p>
            <a:r>
              <a:rPr lang="en-IE" dirty="0"/>
              <a:t>Hamilton </a:t>
            </a:r>
            <a:r>
              <a:rPr lang="en-IE" sz="1600" dirty="0"/>
              <a:t>pop 152,641</a:t>
            </a:r>
          </a:p>
          <a:p>
            <a:r>
              <a:rPr lang="en-IE" dirty="0"/>
              <a:t>Tauranga </a:t>
            </a:r>
            <a:r>
              <a:rPr lang="en-IE" sz="1600" dirty="0"/>
              <a:t>pop 110,338</a:t>
            </a:r>
          </a:p>
        </p:txBody>
      </p:sp>
      <p:pic>
        <p:nvPicPr>
          <p:cNvPr id="8194" name="Picture 2" descr="36 Hours in Auckland - The New York Times">
            <a:extLst>
              <a:ext uri="{FF2B5EF4-FFF2-40B4-BE49-F238E27FC236}">
                <a16:creationId xmlns:a16="http://schemas.microsoft.com/office/drawing/2014/main" id="{51689CEB-6D6A-4668-804F-F3C0833B6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533" y="997570"/>
            <a:ext cx="3747053" cy="249803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he Best 15 Things To Do Wellington | Urban List NZ">
            <a:extLst>
              <a:ext uri="{FF2B5EF4-FFF2-40B4-BE49-F238E27FC236}">
                <a16:creationId xmlns:a16="http://schemas.microsoft.com/office/drawing/2014/main" id="{CB1D69E6-3582-4FA5-B2CC-6A8B1C806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836" y="3931339"/>
            <a:ext cx="4758164" cy="24980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88F2C73-451C-4E62-A42D-01D0ED4B2C88}"/>
              </a:ext>
            </a:extLst>
          </p:cNvPr>
          <p:cNvSpPr txBox="1"/>
          <p:nvPr/>
        </p:nvSpPr>
        <p:spPr>
          <a:xfrm>
            <a:off x="8151214" y="3528806"/>
            <a:ext cx="2615331" cy="369332"/>
          </a:xfrm>
          <a:prstGeom prst="rect">
            <a:avLst/>
          </a:prstGeom>
          <a:noFill/>
        </p:spPr>
        <p:txBody>
          <a:bodyPr wrap="none" rtlCol="0">
            <a:spAutoFit/>
          </a:bodyPr>
          <a:lstStyle/>
          <a:p>
            <a:r>
              <a:rPr lang="en-IE" b="1" dirty="0"/>
              <a:t>NZ’s largest city Auckland</a:t>
            </a:r>
          </a:p>
        </p:txBody>
      </p:sp>
      <p:sp>
        <p:nvSpPr>
          <p:cNvPr id="5" name="TextBox 4">
            <a:extLst>
              <a:ext uri="{FF2B5EF4-FFF2-40B4-BE49-F238E27FC236}">
                <a16:creationId xmlns:a16="http://schemas.microsoft.com/office/drawing/2014/main" id="{13A09165-5C4C-4CA7-B263-86D8DB17E023}"/>
              </a:ext>
            </a:extLst>
          </p:cNvPr>
          <p:cNvSpPr txBox="1"/>
          <p:nvPr/>
        </p:nvSpPr>
        <p:spPr>
          <a:xfrm>
            <a:off x="8151214" y="6462576"/>
            <a:ext cx="2714526" cy="369332"/>
          </a:xfrm>
          <a:prstGeom prst="rect">
            <a:avLst/>
          </a:prstGeom>
          <a:noFill/>
        </p:spPr>
        <p:txBody>
          <a:bodyPr wrap="none" rtlCol="0">
            <a:spAutoFit/>
          </a:bodyPr>
          <a:lstStyle/>
          <a:p>
            <a:r>
              <a:rPr lang="en-IE" b="1" dirty="0"/>
              <a:t>The capital city Wellington</a:t>
            </a:r>
          </a:p>
        </p:txBody>
      </p:sp>
    </p:spTree>
    <p:extLst>
      <p:ext uri="{BB962C8B-B14F-4D97-AF65-F5344CB8AC3E}">
        <p14:creationId xmlns:p14="http://schemas.microsoft.com/office/powerpoint/2010/main" val="3933876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89311-C4C9-4539-94AF-F6B2FD76FA47}"/>
              </a:ext>
            </a:extLst>
          </p:cNvPr>
          <p:cNvSpPr>
            <a:spLocks noGrp="1"/>
          </p:cNvSpPr>
          <p:nvPr>
            <p:ph type="title"/>
          </p:nvPr>
        </p:nvSpPr>
        <p:spPr/>
        <p:txBody>
          <a:bodyPr/>
          <a:lstStyle/>
          <a:p>
            <a:r>
              <a:rPr lang="en-IE" dirty="0"/>
              <a:t>Fun Facts</a:t>
            </a:r>
          </a:p>
        </p:txBody>
      </p:sp>
      <p:sp>
        <p:nvSpPr>
          <p:cNvPr id="3" name="Content Placeholder 2">
            <a:extLst>
              <a:ext uri="{FF2B5EF4-FFF2-40B4-BE49-F238E27FC236}">
                <a16:creationId xmlns:a16="http://schemas.microsoft.com/office/drawing/2014/main" id="{A873EB51-769B-4FB9-98D1-8514BF65B11D}"/>
              </a:ext>
            </a:extLst>
          </p:cNvPr>
          <p:cNvSpPr>
            <a:spLocks noGrp="1"/>
          </p:cNvSpPr>
          <p:nvPr>
            <p:ph idx="1"/>
          </p:nvPr>
        </p:nvSpPr>
        <p:spPr>
          <a:xfrm>
            <a:off x="838200" y="1573213"/>
            <a:ext cx="10515600" cy="4351338"/>
          </a:xfrm>
        </p:spPr>
        <p:txBody>
          <a:bodyPr/>
          <a:lstStyle/>
          <a:p>
            <a:r>
              <a:rPr lang="en-IE" dirty="0"/>
              <a:t>New Zealand’s parliament building which is located in Wellington is known as The Beehive because of its unique shape</a:t>
            </a:r>
          </a:p>
        </p:txBody>
      </p:sp>
      <p:pic>
        <p:nvPicPr>
          <p:cNvPr id="9218" name="Picture 2" descr="The Beehive - Parliament Building, Wellington - Picture of ...">
            <a:extLst>
              <a:ext uri="{FF2B5EF4-FFF2-40B4-BE49-F238E27FC236}">
                <a16:creationId xmlns:a16="http://schemas.microsoft.com/office/drawing/2014/main" id="{C21A5D03-FB74-4BE1-BE80-C229FD0B1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0170" y="2898776"/>
            <a:ext cx="523875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593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alpha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5715-6280-4768-8EC2-7DAFBE585405}"/>
              </a:ext>
            </a:extLst>
          </p:cNvPr>
          <p:cNvSpPr>
            <a:spLocks noGrp="1"/>
          </p:cNvSpPr>
          <p:nvPr>
            <p:ph type="title"/>
          </p:nvPr>
        </p:nvSpPr>
        <p:spPr/>
        <p:txBody>
          <a:bodyPr/>
          <a:lstStyle/>
          <a:p>
            <a:r>
              <a:rPr lang="en-IE" b="1" dirty="0"/>
              <a:t>Adventure</a:t>
            </a:r>
          </a:p>
        </p:txBody>
      </p:sp>
      <p:sp>
        <p:nvSpPr>
          <p:cNvPr id="3" name="Content Placeholder 2">
            <a:extLst>
              <a:ext uri="{FF2B5EF4-FFF2-40B4-BE49-F238E27FC236}">
                <a16:creationId xmlns:a16="http://schemas.microsoft.com/office/drawing/2014/main" id="{A7DFDA74-61C4-4B15-AB39-C49E6C2DF3CC}"/>
              </a:ext>
            </a:extLst>
          </p:cNvPr>
          <p:cNvSpPr>
            <a:spLocks noGrp="1"/>
          </p:cNvSpPr>
          <p:nvPr>
            <p:ph idx="1"/>
          </p:nvPr>
        </p:nvSpPr>
        <p:spPr>
          <a:xfrm>
            <a:off x="838200" y="1825626"/>
            <a:ext cx="10515600" cy="692288"/>
          </a:xfrm>
        </p:spPr>
        <p:txBody>
          <a:bodyPr>
            <a:normAutofit fontScale="92500"/>
          </a:bodyPr>
          <a:lstStyle/>
          <a:p>
            <a:pPr marL="0" indent="0">
              <a:buNone/>
            </a:pPr>
            <a:r>
              <a:rPr lang="en-IE" sz="2000" b="1" dirty="0"/>
              <a:t>If you are looking to find adventure then NZ is the place to go. You can take part in many different types of heart stopping activities here. Queenstown on the South Island is the adventure capital of NZ</a:t>
            </a:r>
          </a:p>
          <a:p>
            <a:endParaRPr lang="en-IE" dirty="0"/>
          </a:p>
        </p:txBody>
      </p:sp>
      <p:sp>
        <p:nvSpPr>
          <p:cNvPr id="4" name="TextBox 3">
            <a:extLst>
              <a:ext uri="{FF2B5EF4-FFF2-40B4-BE49-F238E27FC236}">
                <a16:creationId xmlns:a16="http://schemas.microsoft.com/office/drawing/2014/main" id="{F0CCF898-2539-4082-B115-14EA3C810224}"/>
              </a:ext>
            </a:extLst>
          </p:cNvPr>
          <p:cNvSpPr txBox="1"/>
          <p:nvPr/>
        </p:nvSpPr>
        <p:spPr>
          <a:xfrm>
            <a:off x="967409" y="3034748"/>
            <a:ext cx="3273288" cy="1938992"/>
          </a:xfrm>
          <a:prstGeom prst="rect">
            <a:avLst/>
          </a:prstGeom>
          <a:noFill/>
        </p:spPr>
        <p:txBody>
          <a:bodyPr wrap="square" rtlCol="0">
            <a:spAutoFit/>
          </a:bodyPr>
          <a:lstStyle/>
          <a:p>
            <a:pPr marL="285750" indent="-285750">
              <a:buFont typeface="Arial" panose="020B0604020202020204" pitchFamily="34" charset="0"/>
              <a:buChar char="•"/>
            </a:pPr>
            <a:r>
              <a:rPr lang="en-IE" sz="2000" dirty="0"/>
              <a:t>Bungee jumping </a:t>
            </a:r>
          </a:p>
          <a:p>
            <a:pPr marL="285750" indent="-285750">
              <a:buFont typeface="Arial" panose="020B0604020202020204" pitchFamily="34" charset="0"/>
              <a:buChar char="•"/>
            </a:pPr>
            <a:r>
              <a:rPr lang="en-IE" sz="2000" dirty="0"/>
              <a:t>White water rafting</a:t>
            </a:r>
          </a:p>
          <a:p>
            <a:pPr marL="285750" indent="-285750">
              <a:buFont typeface="Arial" panose="020B0604020202020204" pitchFamily="34" charset="0"/>
              <a:buChar char="•"/>
            </a:pPr>
            <a:r>
              <a:rPr lang="en-IE" sz="2000" dirty="0"/>
              <a:t>Fly by wire</a:t>
            </a:r>
          </a:p>
          <a:p>
            <a:pPr marL="285750" indent="-285750">
              <a:buFont typeface="Arial" panose="020B0604020202020204" pitchFamily="34" charset="0"/>
              <a:buChar char="•"/>
            </a:pPr>
            <a:r>
              <a:rPr lang="en-IE" sz="2000" dirty="0"/>
              <a:t>Zorbing</a:t>
            </a:r>
          </a:p>
          <a:p>
            <a:pPr marL="285750" indent="-285750">
              <a:buFont typeface="Arial" panose="020B0604020202020204" pitchFamily="34" charset="0"/>
              <a:buChar char="•"/>
            </a:pPr>
            <a:r>
              <a:rPr lang="en-IE" sz="2000" dirty="0"/>
              <a:t>Skiing</a:t>
            </a:r>
          </a:p>
          <a:p>
            <a:pPr marL="285750" indent="-285750">
              <a:buFont typeface="Arial" panose="020B0604020202020204" pitchFamily="34" charset="0"/>
              <a:buChar char="•"/>
            </a:pPr>
            <a:r>
              <a:rPr lang="en-IE" sz="2000" dirty="0"/>
              <a:t>Luge</a:t>
            </a:r>
          </a:p>
        </p:txBody>
      </p:sp>
      <p:pic>
        <p:nvPicPr>
          <p:cNvPr id="5" name="Online Media 4" title="Fly By Wire Ride">
            <a:hlinkClick r:id="" action="ppaction://media"/>
            <a:extLst>
              <a:ext uri="{FF2B5EF4-FFF2-40B4-BE49-F238E27FC236}">
                <a16:creationId xmlns:a16="http://schemas.microsoft.com/office/drawing/2014/main" id="{A260A404-A3E9-4F5A-B023-5BC90AD13F38}"/>
              </a:ext>
            </a:extLst>
          </p:cNvPr>
          <p:cNvPicPr>
            <a:picLocks noRot="1" noChangeAspect="1"/>
          </p:cNvPicPr>
          <p:nvPr>
            <a:videoFile r:link="rId1"/>
          </p:nvPr>
        </p:nvPicPr>
        <p:blipFill>
          <a:blip r:embed="rId3"/>
          <a:stretch>
            <a:fillRect/>
          </a:stretch>
        </p:blipFill>
        <p:spPr>
          <a:xfrm>
            <a:off x="4903305" y="2763559"/>
            <a:ext cx="6096000" cy="3429000"/>
          </a:xfrm>
          <a:prstGeom prst="rect">
            <a:avLst/>
          </a:prstGeom>
        </p:spPr>
      </p:pic>
      <p:sp>
        <p:nvSpPr>
          <p:cNvPr id="6" name="TextBox 5">
            <a:extLst>
              <a:ext uri="{FF2B5EF4-FFF2-40B4-BE49-F238E27FC236}">
                <a16:creationId xmlns:a16="http://schemas.microsoft.com/office/drawing/2014/main" id="{E1CAD217-C4E6-47D0-9DEF-C15B2D23CF1C}"/>
              </a:ext>
            </a:extLst>
          </p:cNvPr>
          <p:cNvSpPr txBox="1"/>
          <p:nvPr/>
        </p:nvSpPr>
        <p:spPr>
          <a:xfrm>
            <a:off x="6096000" y="6308209"/>
            <a:ext cx="4395627" cy="369332"/>
          </a:xfrm>
          <a:prstGeom prst="rect">
            <a:avLst/>
          </a:prstGeom>
          <a:noFill/>
        </p:spPr>
        <p:txBody>
          <a:bodyPr wrap="none" rtlCol="0">
            <a:spAutoFit/>
          </a:bodyPr>
          <a:lstStyle/>
          <a:p>
            <a:r>
              <a:rPr lang="en-IE" b="1" dirty="0"/>
              <a:t>Fly by Wire – Our Parents actually did this!!!</a:t>
            </a:r>
          </a:p>
        </p:txBody>
      </p:sp>
    </p:spTree>
    <p:extLst>
      <p:ext uri="{BB962C8B-B14F-4D97-AF65-F5344CB8AC3E}">
        <p14:creationId xmlns:p14="http://schemas.microsoft.com/office/powerpoint/2010/main" val="23609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alpha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81B11-5526-419B-90A2-477D24E16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940" y="204685"/>
            <a:ext cx="3511296" cy="5266944"/>
          </a:xfrm>
          <a:prstGeom prst="rect">
            <a:avLst/>
          </a:prstGeom>
        </p:spPr>
      </p:pic>
      <p:pic>
        <p:nvPicPr>
          <p:cNvPr id="10242" name="Picture 2" descr="Queenstown Luge Prices | Skyline Queenstown">
            <a:extLst>
              <a:ext uri="{FF2B5EF4-FFF2-40B4-BE49-F238E27FC236}">
                <a16:creationId xmlns:a16="http://schemas.microsoft.com/office/drawing/2014/main" id="{01715941-F1C0-468D-A828-6B5ACE88A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646" y="204685"/>
            <a:ext cx="4677769" cy="31233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E8D11DF-9111-43E3-A597-B7695A318FD5}"/>
              </a:ext>
            </a:extLst>
          </p:cNvPr>
          <p:cNvSpPr txBox="1"/>
          <p:nvPr/>
        </p:nvSpPr>
        <p:spPr>
          <a:xfrm>
            <a:off x="513940" y="5683348"/>
            <a:ext cx="4500078" cy="369332"/>
          </a:xfrm>
          <a:prstGeom prst="rect">
            <a:avLst/>
          </a:prstGeom>
          <a:noFill/>
        </p:spPr>
        <p:txBody>
          <a:bodyPr wrap="none" rtlCol="0">
            <a:spAutoFit/>
          </a:bodyPr>
          <a:lstStyle/>
          <a:p>
            <a:r>
              <a:rPr lang="en-IE" b="1" dirty="0"/>
              <a:t>And This (Actual picture of them in the boat)</a:t>
            </a:r>
          </a:p>
        </p:txBody>
      </p:sp>
      <p:sp>
        <p:nvSpPr>
          <p:cNvPr id="6" name="TextBox 5">
            <a:extLst>
              <a:ext uri="{FF2B5EF4-FFF2-40B4-BE49-F238E27FC236}">
                <a16:creationId xmlns:a16="http://schemas.microsoft.com/office/drawing/2014/main" id="{20A370F9-A230-498A-955F-2B4EDD5E8286}"/>
              </a:ext>
            </a:extLst>
          </p:cNvPr>
          <p:cNvSpPr txBox="1"/>
          <p:nvPr/>
        </p:nvSpPr>
        <p:spPr>
          <a:xfrm>
            <a:off x="7617142" y="3530005"/>
            <a:ext cx="626775" cy="369332"/>
          </a:xfrm>
          <a:prstGeom prst="rect">
            <a:avLst/>
          </a:prstGeom>
          <a:noFill/>
        </p:spPr>
        <p:txBody>
          <a:bodyPr wrap="none" rtlCol="0">
            <a:spAutoFit/>
          </a:bodyPr>
          <a:lstStyle/>
          <a:p>
            <a:r>
              <a:rPr lang="en-IE" b="1" dirty="0"/>
              <a:t>Luge</a:t>
            </a:r>
          </a:p>
        </p:txBody>
      </p:sp>
      <p:pic>
        <p:nvPicPr>
          <p:cNvPr id="10244" name="Picture 4" descr="Zorbing - Wikipedia">
            <a:extLst>
              <a:ext uri="{FF2B5EF4-FFF2-40B4-BE49-F238E27FC236}">
                <a16:creationId xmlns:a16="http://schemas.microsoft.com/office/drawing/2014/main" id="{C1AB1207-04B2-4AF2-9B2A-060B9842F0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372" y="4093302"/>
            <a:ext cx="3675539" cy="27566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4C01BBC-D9AB-466E-8CFA-CF547511953C}"/>
              </a:ext>
            </a:extLst>
          </p:cNvPr>
          <p:cNvSpPr txBox="1"/>
          <p:nvPr/>
        </p:nvSpPr>
        <p:spPr>
          <a:xfrm>
            <a:off x="9810327" y="6161649"/>
            <a:ext cx="909480" cy="369332"/>
          </a:xfrm>
          <a:prstGeom prst="rect">
            <a:avLst/>
          </a:prstGeom>
          <a:noFill/>
        </p:spPr>
        <p:txBody>
          <a:bodyPr wrap="none" rtlCol="0">
            <a:spAutoFit/>
          </a:bodyPr>
          <a:lstStyle/>
          <a:p>
            <a:r>
              <a:rPr lang="en-IE" b="1" dirty="0"/>
              <a:t>Zorbing</a:t>
            </a:r>
          </a:p>
        </p:txBody>
      </p:sp>
    </p:spTree>
    <p:extLst>
      <p:ext uri="{BB962C8B-B14F-4D97-AF65-F5344CB8AC3E}">
        <p14:creationId xmlns:p14="http://schemas.microsoft.com/office/powerpoint/2010/main" val="1288726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alpha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86040-525B-4745-A240-C5E5C22101BE}"/>
              </a:ext>
            </a:extLst>
          </p:cNvPr>
          <p:cNvSpPr>
            <a:spLocks noGrp="1"/>
          </p:cNvSpPr>
          <p:nvPr>
            <p:ph type="title"/>
          </p:nvPr>
        </p:nvSpPr>
        <p:spPr/>
        <p:txBody>
          <a:bodyPr/>
          <a:lstStyle/>
          <a:p>
            <a:r>
              <a:rPr lang="en-IE" b="1" dirty="0"/>
              <a:t>Conclusion</a:t>
            </a:r>
          </a:p>
        </p:txBody>
      </p:sp>
      <p:sp>
        <p:nvSpPr>
          <p:cNvPr id="3" name="Content Placeholder 2">
            <a:extLst>
              <a:ext uri="{FF2B5EF4-FFF2-40B4-BE49-F238E27FC236}">
                <a16:creationId xmlns:a16="http://schemas.microsoft.com/office/drawing/2014/main" id="{DDBBAA55-6408-423D-AEE2-4E478E9C4ADB}"/>
              </a:ext>
            </a:extLst>
          </p:cNvPr>
          <p:cNvSpPr>
            <a:spLocks noGrp="1"/>
          </p:cNvSpPr>
          <p:nvPr>
            <p:ph idx="1"/>
          </p:nvPr>
        </p:nvSpPr>
        <p:spPr>
          <a:solidFill>
            <a:schemeClr val="accent1">
              <a:alpha val="0"/>
            </a:schemeClr>
          </a:solidFill>
        </p:spPr>
        <p:txBody>
          <a:bodyPr/>
          <a:lstStyle/>
          <a:p>
            <a:pPr marL="0" indent="0">
              <a:buNone/>
            </a:pPr>
            <a:r>
              <a:rPr lang="en-IE" dirty="0"/>
              <a:t>Our family has a huge connection with New Zealand. Our parents lived there for a year and returned years later for their honeymoon. We also have family who live there in a place called Whanganui. We would love to go and visit them</a:t>
            </a:r>
          </a:p>
          <a:p>
            <a:pPr marL="0" indent="0">
              <a:buNone/>
            </a:pPr>
            <a:r>
              <a:rPr lang="en-IE" dirty="0"/>
              <a:t>We hope you have enjoyed this presentation as much as we loved making it </a:t>
            </a:r>
          </a:p>
          <a:p>
            <a:pPr marL="0" indent="0">
              <a:buNone/>
            </a:pPr>
            <a:endParaRPr lang="en-IE" dirty="0"/>
          </a:p>
          <a:p>
            <a:pPr marL="0" indent="0">
              <a:buNone/>
            </a:pPr>
            <a:r>
              <a:rPr lang="en-IE" dirty="0"/>
              <a:t>Thank you and as they say in New Zealand, Kia </a:t>
            </a:r>
            <a:r>
              <a:rPr lang="en-IE" dirty="0" err="1"/>
              <a:t>ora</a:t>
            </a:r>
            <a:endParaRPr lang="en-IE" dirty="0"/>
          </a:p>
        </p:txBody>
      </p:sp>
    </p:spTree>
    <p:extLst>
      <p:ext uri="{BB962C8B-B14F-4D97-AF65-F5344CB8AC3E}">
        <p14:creationId xmlns:p14="http://schemas.microsoft.com/office/powerpoint/2010/main" val="2474035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BE929-ADA5-400B-8CC3-9944206D8497}"/>
              </a:ext>
            </a:extLst>
          </p:cNvPr>
          <p:cNvSpPr>
            <a:spLocks noGrp="1"/>
          </p:cNvSpPr>
          <p:nvPr>
            <p:ph type="title"/>
          </p:nvPr>
        </p:nvSpPr>
        <p:spPr/>
        <p:txBody>
          <a:bodyPr/>
          <a:lstStyle/>
          <a:p>
            <a:r>
              <a:rPr lang="en-IE" b="1" dirty="0"/>
              <a:t>Introduction</a:t>
            </a:r>
          </a:p>
        </p:txBody>
      </p:sp>
      <p:sp>
        <p:nvSpPr>
          <p:cNvPr id="3" name="Content Placeholder 2">
            <a:extLst>
              <a:ext uri="{FF2B5EF4-FFF2-40B4-BE49-F238E27FC236}">
                <a16:creationId xmlns:a16="http://schemas.microsoft.com/office/drawing/2014/main" id="{8DA30407-40C3-4698-959A-10ACB028B627}"/>
              </a:ext>
            </a:extLst>
          </p:cNvPr>
          <p:cNvSpPr>
            <a:spLocks noGrp="1"/>
          </p:cNvSpPr>
          <p:nvPr>
            <p:ph idx="1"/>
          </p:nvPr>
        </p:nvSpPr>
        <p:spPr>
          <a:xfrm>
            <a:off x="1222514" y="1865381"/>
            <a:ext cx="10515600" cy="4296268"/>
          </a:xfrm>
        </p:spPr>
        <p:txBody>
          <a:bodyPr>
            <a:normAutofit lnSpcReduction="10000"/>
          </a:bodyPr>
          <a:lstStyle/>
          <a:p>
            <a:r>
              <a:rPr lang="en-IE" dirty="0"/>
              <a:t>New Zealand is an island nation located in the southwestern Pacific ocean. The country is split up into two main islands – the North Island and the South Island. When compared with other countries New Zealand ranks highly in areas such as quality of life, health and education. </a:t>
            </a:r>
          </a:p>
          <a:p>
            <a:r>
              <a:rPr lang="en-IE" sz="2000" b="1" dirty="0"/>
              <a:t>Population: </a:t>
            </a:r>
            <a:r>
              <a:rPr lang="en-IE" sz="2000" dirty="0"/>
              <a:t>4.886 million			</a:t>
            </a:r>
          </a:p>
          <a:p>
            <a:r>
              <a:rPr lang="en-IE" sz="2000" b="1" dirty="0"/>
              <a:t>Capital : </a:t>
            </a:r>
            <a:r>
              <a:rPr lang="en-IE" sz="2000" dirty="0"/>
              <a:t>Wellington</a:t>
            </a:r>
          </a:p>
          <a:p>
            <a:r>
              <a:rPr lang="en-IE" sz="2000" b="1" dirty="0"/>
              <a:t>Area : </a:t>
            </a:r>
            <a:r>
              <a:rPr lang="en-IE" sz="2000" dirty="0"/>
              <a:t>268,021 sq. km</a:t>
            </a:r>
          </a:p>
          <a:p>
            <a:r>
              <a:rPr lang="en-IE" sz="2000" b="1" dirty="0"/>
              <a:t>Currency : </a:t>
            </a:r>
            <a:r>
              <a:rPr lang="en-IE" sz="2000" dirty="0"/>
              <a:t>New Zealand Dollar</a:t>
            </a:r>
          </a:p>
          <a:p>
            <a:r>
              <a:rPr lang="en-IE" sz="2000" b="1" dirty="0"/>
              <a:t> Official Languages : </a:t>
            </a:r>
            <a:r>
              <a:rPr lang="en-IE" sz="2000" dirty="0"/>
              <a:t>English, Maori</a:t>
            </a:r>
            <a:endParaRPr lang="en-IE" sz="2000" b="1" dirty="0"/>
          </a:p>
          <a:p>
            <a:r>
              <a:rPr lang="en-IE" sz="2000" b="1" dirty="0"/>
              <a:t>Prime Minister : </a:t>
            </a:r>
            <a:r>
              <a:rPr lang="en-IE" sz="2000" dirty="0"/>
              <a:t>Jacinda Ardern </a:t>
            </a:r>
          </a:p>
        </p:txBody>
      </p:sp>
      <p:pic>
        <p:nvPicPr>
          <p:cNvPr id="4" name="Online Media 3" title="Do Something New New Zealand">
            <a:hlinkClick r:id="" action="ppaction://media"/>
            <a:extLst>
              <a:ext uri="{FF2B5EF4-FFF2-40B4-BE49-F238E27FC236}">
                <a16:creationId xmlns:a16="http://schemas.microsoft.com/office/drawing/2014/main" id="{83FE9C34-B438-41FD-9C6C-058CE83434C9}"/>
              </a:ext>
            </a:extLst>
          </p:cNvPr>
          <p:cNvPicPr>
            <a:picLocks noRot="1" noChangeAspect="1"/>
          </p:cNvPicPr>
          <p:nvPr>
            <a:videoFile r:link="rId1"/>
          </p:nvPr>
        </p:nvPicPr>
        <p:blipFill>
          <a:blip r:embed="rId3"/>
          <a:stretch>
            <a:fillRect/>
          </a:stretch>
        </p:blipFill>
        <p:spPr>
          <a:xfrm>
            <a:off x="5791199" y="3618401"/>
            <a:ext cx="5420752" cy="30491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B7D3F161-4E7D-4193-9CE6-A2B2A6AFEF84}"/>
              </a:ext>
            </a:extLst>
          </p:cNvPr>
          <p:cNvSpPr txBox="1"/>
          <p:nvPr/>
        </p:nvSpPr>
        <p:spPr>
          <a:xfrm>
            <a:off x="581729" y="6215876"/>
            <a:ext cx="5023876" cy="276999"/>
          </a:xfrm>
          <a:prstGeom prst="rect">
            <a:avLst/>
          </a:prstGeom>
          <a:noFill/>
        </p:spPr>
        <p:txBody>
          <a:bodyPr wrap="none" rtlCol="0">
            <a:spAutoFit/>
          </a:bodyPr>
          <a:lstStyle/>
          <a:p>
            <a:r>
              <a:rPr lang="en-IE" sz="1200" dirty="0"/>
              <a:t>* To watch the videos in this project please enable media from online sources</a:t>
            </a:r>
          </a:p>
        </p:txBody>
      </p:sp>
    </p:spTree>
    <p:extLst>
      <p:ext uri="{BB962C8B-B14F-4D97-AF65-F5344CB8AC3E}">
        <p14:creationId xmlns:p14="http://schemas.microsoft.com/office/powerpoint/2010/main" val="213158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E5C9-D3A7-4DDE-819F-01C4024BF9B2}"/>
              </a:ext>
            </a:extLst>
          </p:cNvPr>
          <p:cNvSpPr>
            <a:spLocks noGrp="1"/>
          </p:cNvSpPr>
          <p:nvPr>
            <p:ph type="title"/>
          </p:nvPr>
        </p:nvSpPr>
        <p:spPr/>
        <p:txBody>
          <a:bodyPr/>
          <a:lstStyle/>
          <a:p>
            <a:r>
              <a:rPr lang="en-IE" b="1" dirty="0"/>
              <a:t>Fun Fact</a:t>
            </a:r>
          </a:p>
        </p:txBody>
      </p:sp>
      <p:sp>
        <p:nvSpPr>
          <p:cNvPr id="3" name="Content Placeholder 2">
            <a:extLst>
              <a:ext uri="{FF2B5EF4-FFF2-40B4-BE49-F238E27FC236}">
                <a16:creationId xmlns:a16="http://schemas.microsoft.com/office/drawing/2014/main" id="{3B863771-C9DA-4F55-A09D-24263671C8D6}"/>
              </a:ext>
            </a:extLst>
          </p:cNvPr>
          <p:cNvSpPr>
            <a:spLocks noGrp="1"/>
          </p:cNvSpPr>
          <p:nvPr>
            <p:ph idx="1"/>
          </p:nvPr>
        </p:nvSpPr>
        <p:spPr>
          <a:xfrm>
            <a:off x="838199" y="1825625"/>
            <a:ext cx="10373751" cy="1603375"/>
          </a:xfrm>
        </p:spPr>
        <p:txBody>
          <a:bodyPr>
            <a:normAutofit/>
          </a:bodyPr>
          <a:lstStyle/>
          <a:p>
            <a:r>
              <a:rPr lang="en-IE" dirty="0"/>
              <a:t>Did you know New Zealanders are known as Kiwis after their national bird (not the fruit!!!!)</a:t>
            </a:r>
          </a:p>
        </p:txBody>
      </p:sp>
      <p:pic>
        <p:nvPicPr>
          <p:cNvPr id="3078" name="Picture 6">
            <a:extLst>
              <a:ext uri="{FF2B5EF4-FFF2-40B4-BE49-F238E27FC236}">
                <a16:creationId xmlns:a16="http://schemas.microsoft.com/office/drawing/2014/main" id="{45A29C0B-291B-4598-A13C-44CE4F07D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0306" y="3094892"/>
            <a:ext cx="5470444" cy="3763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289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alpha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21FF-0C77-4EA8-ADF6-6941BD90F303}"/>
              </a:ext>
            </a:extLst>
          </p:cNvPr>
          <p:cNvSpPr>
            <a:spLocks noGrp="1"/>
          </p:cNvSpPr>
          <p:nvPr>
            <p:ph type="title"/>
          </p:nvPr>
        </p:nvSpPr>
        <p:spPr/>
        <p:txBody>
          <a:bodyPr/>
          <a:lstStyle/>
          <a:p>
            <a:r>
              <a:rPr lang="en-IE" b="1" dirty="0"/>
              <a:t>Culture</a:t>
            </a:r>
          </a:p>
        </p:txBody>
      </p:sp>
      <p:sp>
        <p:nvSpPr>
          <p:cNvPr id="3" name="Content Placeholder 2">
            <a:extLst>
              <a:ext uri="{FF2B5EF4-FFF2-40B4-BE49-F238E27FC236}">
                <a16:creationId xmlns:a16="http://schemas.microsoft.com/office/drawing/2014/main" id="{B5A1403D-5878-4622-A47B-F35191028D92}"/>
              </a:ext>
            </a:extLst>
          </p:cNvPr>
          <p:cNvSpPr>
            <a:spLocks noGrp="1"/>
          </p:cNvSpPr>
          <p:nvPr>
            <p:ph idx="1"/>
          </p:nvPr>
        </p:nvSpPr>
        <p:spPr/>
        <p:txBody>
          <a:bodyPr>
            <a:normAutofit fontScale="92500" lnSpcReduction="10000"/>
          </a:bodyPr>
          <a:lstStyle/>
          <a:p>
            <a:r>
              <a:rPr lang="en-IE" b="1" dirty="0"/>
              <a:t>Maori culture –</a:t>
            </a:r>
            <a:r>
              <a:rPr lang="en-IE" dirty="0"/>
              <a:t> </a:t>
            </a:r>
            <a:r>
              <a:rPr lang="en-IE" sz="2000" dirty="0"/>
              <a:t>The Maori people are believed to have been the first people to settle on the islands of New Zealand. They travelled to New Zealand in waka (canoes) from smaller Pacific islands in the early 1300’s. </a:t>
            </a:r>
          </a:p>
          <a:p>
            <a:r>
              <a:rPr lang="en-IE" sz="2000" dirty="0"/>
              <a:t>Over several centuries of isolation they developed their own unique culture including language, mythology, crafts and preforming arts.</a:t>
            </a:r>
          </a:p>
          <a:p>
            <a:r>
              <a:rPr lang="en-IE" sz="2000" dirty="0"/>
              <a:t>Some examples of Maori culture include the </a:t>
            </a:r>
            <a:r>
              <a:rPr lang="en-IE" sz="2000" b="1" dirty="0"/>
              <a:t>Hongi</a:t>
            </a:r>
            <a:r>
              <a:rPr lang="en-IE" sz="2000" dirty="0"/>
              <a:t> which is a traditional greeting done by pressing the nose and forehead against someone else's. The </a:t>
            </a:r>
            <a:r>
              <a:rPr lang="en-IE" sz="2000" b="1" dirty="0"/>
              <a:t>Haka </a:t>
            </a:r>
            <a:r>
              <a:rPr lang="en-IE" sz="2000" dirty="0"/>
              <a:t>is a Maori war dance that was</a:t>
            </a:r>
            <a:r>
              <a:rPr lang="en-IE" sz="2000" dirty="0">
                <a:effectLst>
                  <a:outerShdw blurRad="38100" dist="38100" dir="2700000" algn="tl">
                    <a:srgbClr val="000000">
                      <a:alpha val="43137"/>
                    </a:srgbClr>
                  </a:outerShdw>
                </a:effectLst>
              </a:rPr>
              <a:t> </a:t>
            </a:r>
            <a:r>
              <a:rPr lang="en-IE" sz="2000" dirty="0"/>
              <a:t>traditionally saved for the battlefield but is probably better known now as being performed by the New Zealand rugby team. But more about that later!! </a:t>
            </a:r>
          </a:p>
          <a:p>
            <a:r>
              <a:rPr lang="en-IE" sz="2000" dirty="0"/>
              <a:t>The Maori were considered to be great warriors. This became very important when European settlers arrived in the 17</a:t>
            </a:r>
            <a:r>
              <a:rPr lang="en-IE" sz="2000" baseline="30000" dirty="0"/>
              <a:t>th</a:t>
            </a:r>
            <a:r>
              <a:rPr lang="en-IE" sz="2000" dirty="0"/>
              <a:t> century. It allowed the Maori chiefs to negotiate the Treaty of Waitangi with Britain.</a:t>
            </a:r>
          </a:p>
          <a:p>
            <a:r>
              <a:rPr lang="en-IE" sz="2000" dirty="0"/>
              <a:t>New Zealanders are proud of both their Maori and European heritage. Like Ireland many signs are in both English and Maori. Even the national anthem has a verse in each language!</a:t>
            </a:r>
          </a:p>
          <a:p>
            <a:pPr marL="0" indent="0">
              <a:buNone/>
            </a:pPr>
            <a:r>
              <a:rPr lang="en-IE" sz="2000" dirty="0"/>
              <a:t>	</a:t>
            </a:r>
          </a:p>
          <a:p>
            <a:endParaRPr lang="en-IE" dirty="0"/>
          </a:p>
          <a:p>
            <a:endParaRPr lang="en-IE" sz="2000" dirty="0"/>
          </a:p>
        </p:txBody>
      </p:sp>
    </p:spTree>
    <p:extLst>
      <p:ext uri="{BB962C8B-B14F-4D97-AF65-F5344CB8AC3E}">
        <p14:creationId xmlns:p14="http://schemas.microsoft.com/office/powerpoint/2010/main" val="428438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alpha val="60000"/>
          </a:schemeClr>
        </a:solidFill>
        <a:effectLst/>
      </p:bgPr>
    </p:bg>
    <p:spTree>
      <p:nvGrpSpPr>
        <p:cNvPr id="1" name=""/>
        <p:cNvGrpSpPr/>
        <p:nvPr/>
      </p:nvGrpSpPr>
      <p:grpSpPr>
        <a:xfrm>
          <a:off x="0" y="0"/>
          <a:ext cx="0" cy="0"/>
          <a:chOff x="0" y="0"/>
          <a:chExt cx="0" cy="0"/>
        </a:xfrm>
      </p:grpSpPr>
      <p:pic>
        <p:nvPicPr>
          <p:cNvPr id="2050" name="Picture 2" descr="Maori Koru Patterns (With images) | Maori art, Polynesian art, Nz art">
            <a:extLst>
              <a:ext uri="{FF2B5EF4-FFF2-40B4-BE49-F238E27FC236}">
                <a16:creationId xmlns:a16="http://schemas.microsoft.com/office/drawing/2014/main" id="{BB327CBF-4E75-4DAE-8E01-D70FCC0F6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
            <a:ext cx="4426227" cy="32061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Mãori Hongi Greeting of New Zealand">
            <a:extLst>
              <a:ext uri="{FF2B5EF4-FFF2-40B4-BE49-F238E27FC236}">
                <a16:creationId xmlns:a16="http://schemas.microsoft.com/office/drawing/2014/main" id="{97777997-1624-49CD-9EFA-087A50278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42" y="3563254"/>
            <a:ext cx="4124739" cy="27498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reenstone Nephrite Jade Maori Fish Hook Necklace">
            <a:extLst>
              <a:ext uri="{FF2B5EF4-FFF2-40B4-BE49-F238E27FC236}">
                <a16:creationId xmlns:a16="http://schemas.microsoft.com/office/drawing/2014/main" id="{4285B491-B98E-47DE-AE85-A9870E1A3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3714" y="218661"/>
            <a:ext cx="2598724" cy="33445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012FAED-5C18-4021-9D07-CD035C5A82F0}"/>
              </a:ext>
            </a:extLst>
          </p:cNvPr>
          <p:cNvSpPr txBox="1"/>
          <p:nvPr/>
        </p:nvSpPr>
        <p:spPr>
          <a:xfrm>
            <a:off x="848232" y="3106961"/>
            <a:ext cx="2732223" cy="369332"/>
          </a:xfrm>
          <a:prstGeom prst="rect">
            <a:avLst/>
          </a:prstGeom>
          <a:noFill/>
        </p:spPr>
        <p:txBody>
          <a:bodyPr wrap="none" rtlCol="0">
            <a:spAutoFit/>
          </a:bodyPr>
          <a:lstStyle/>
          <a:p>
            <a:r>
              <a:rPr lang="en-IE" b="1" dirty="0"/>
              <a:t>Traditional Maori Artwork </a:t>
            </a:r>
          </a:p>
        </p:txBody>
      </p:sp>
      <p:sp>
        <p:nvSpPr>
          <p:cNvPr id="10" name="TextBox 9">
            <a:extLst>
              <a:ext uri="{FF2B5EF4-FFF2-40B4-BE49-F238E27FC236}">
                <a16:creationId xmlns:a16="http://schemas.microsoft.com/office/drawing/2014/main" id="{1AE227C4-D222-40D2-B491-42E84F9AD56C}"/>
              </a:ext>
            </a:extLst>
          </p:cNvPr>
          <p:cNvSpPr txBox="1"/>
          <p:nvPr/>
        </p:nvSpPr>
        <p:spPr>
          <a:xfrm>
            <a:off x="150742" y="6398590"/>
            <a:ext cx="4275484" cy="369332"/>
          </a:xfrm>
          <a:prstGeom prst="rect">
            <a:avLst/>
          </a:prstGeom>
          <a:noFill/>
        </p:spPr>
        <p:txBody>
          <a:bodyPr wrap="square" rtlCol="0">
            <a:spAutoFit/>
          </a:bodyPr>
          <a:lstStyle/>
          <a:p>
            <a:r>
              <a:rPr lang="en-IE" b="1" dirty="0"/>
              <a:t>Hongi- Traditional Maori Greeting </a:t>
            </a:r>
          </a:p>
        </p:txBody>
      </p:sp>
      <p:pic>
        <p:nvPicPr>
          <p:cNvPr id="2060" name="Picture 12" descr="Small Maori Style Jade Single Twist Necklace – The Bone Art Place">
            <a:extLst>
              <a:ext uri="{FF2B5EF4-FFF2-40B4-BE49-F238E27FC236}">
                <a16:creationId xmlns:a16="http://schemas.microsoft.com/office/drawing/2014/main" id="{744F77ED-004D-45CA-A430-0472CF68C3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1091" y="3662645"/>
            <a:ext cx="2650435" cy="26504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A1A5116-9A57-4AED-B4B5-848CF901AAC9}"/>
              </a:ext>
            </a:extLst>
          </p:cNvPr>
          <p:cNvSpPr txBox="1"/>
          <p:nvPr/>
        </p:nvSpPr>
        <p:spPr>
          <a:xfrm>
            <a:off x="5121091" y="6436618"/>
            <a:ext cx="2949482" cy="369332"/>
          </a:xfrm>
          <a:prstGeom prst="rect">
            <a:avLst/>
          </a:prstGeom>
          <a:noFill/>
        </p:spPr>
        <p:txBody>
          <a:bodyPr wrap="square" rtlCol="0">
            <a:spAutoFit/>
          </a:bodyPr>
          <a:lstStyle/>
          <a:p>
            <a:r>
              <a:rPr lang="en-IE" b="1" dirty="0"/>
              <a:t>Carved Greenstone Necklace </a:t>
            </a:r>
          </a:p>
        </p:txBody>
      </p:sp>
      <p:sp>
        <p:nvSpPr>
          <p:cNvPr id="13" name="TextBox 12">
            <a:extLst>
              <a:ext uri="{FF2B5EF4-FFF2-40B4-BE49-F238E27FC236}">
                <a16:creationId xmlns:a16="http://schemas.microsoft.com/office/drawing/2014/main" id="{6F0B002B-9643-4A41-9884-1EAD18FEBCFC}"/>
              </a:ext>
            </a:extLst>
          </p:cNvPr>
          <p:cNvSpPr txBox="1"/>
          <p:nvPr/>
        </p:nvSpPr>
        <p:spPr>
          <a:xfrm>
            <a:off x="8466391" y="4598503"/>
            <a:ext cx="2877378" cy="1477328"/>
          </a:xfrm>
          <a:prstGeom prst="rect">
            <a:avLst/>
          </a:prstGeom>
          <a:noFill/>
        </p:spPr>
        <p:txBody>
          <a:bodyPr wrap="square" rtlCol="0">
            <a:spAutoFit/>
          </a:bodyPr>
          <a:lstStyle/>
          <a:p>
            <a:r>
              <a:rPr lang="en-IE" b="1" dirty="0"/>
              <a:t>We have our own traditional Maori waka at home. It was brought back by our parents from their honeymoon</a:t>
            </a:r>
          </a:p>
        </p:txBody>
      </p:sp>
      <p:pic>
        <p:nvPicPr>
          <p:cNvPr id="3" name="Picture 2">
            <a:extLst>
              <a:ext uri="{FF2B5EF4-FFF2-40B4-BE49-F238E27FC236}">
                <a16:creationId xmlns:a16="http://schemas.microsoft.com/office/drawing/2014/main" id="{1713F26F-4184-4463-AF1C-9252A63B39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19926" y="29818"/>
            <a:ext cx="3344518" cy="4459357"/>
          </a:xfrm>
          <a:prstGeom prst="rect">
            <a:avLst/>
          </a:prstGeom>
        </p:spPr>
      </p:pic>
    </p:spTree>
    <p:extLst>
      <p:ext uri="{BB962C8B-B14F-4D97-AF65-F5344CB8AC3E}">
        <p14:creationId xmlns:p14="http://schemas.microsoft.com/office/powerpoint/2010/main" val="4170123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14984-C336-407B-9B42-9F5FAEA3960B}"/>
              </a:ext>
            </a:extLst>
          </p:cNvPr>
          <p:cNvSpPr>
            <a:spLocks noGrp="1"/>
          </p:cNvSpPr>
          <p:nvPr>
            <p:ph type="title"/>
          </p:nvPr>
        </p:nvSpPr>
        <p:spPr/>
        <p:txBody>
          <a:bodyPr/>
          <a:lstStyle/>
          <a:p>
            <a:r>
              <a:rPr lang="en-IE" b="1" dirty="0"/>
              <a:t>Fun Fact</a:t>
            </a:r>
          </a:p>
        </p:txBody>
      </p:sp>
      <p:sp>
        <p:nvSpPr>
          <p:cNvPr id="3" name="Content Placeholder 2">
            <a:extLst>
              <a:ext uri="{FF2B5EF4-FFF2-40B4-BE49-F238E27FC236}">
                <a16:creationId xmlns:a16="http://schemas.microsoft.com/office/drawing/2014/main" id="{72AF53CE-E417-4F6B-BA27-B298C33F167C}"/>
              </a:ext>
            </a:extLst>
          </p:cNvPr>
          <p:cNvSpPr>
            <a:spLocks noGrp="1"/>
          </p:cNvSpPr>
          <p:nvPr>
            <p:ph idx="1"/>
          </p:nvPr>
        </p:nvSpPr>
        <p:spPr/>
        <p:txBody>
          <a:bodyPr/>
          <a:lstStyle/>
          <a:p>
            <a:r>
              <a:rPr lang="en-IE" dirty="0"/>
              <a:t>Did you know that in 1893 New Zealand became the first country in the world to allow women to Vote.</a:t>
            </a:r>
          </a:p>
          <a:p>
            <a:pPr marL="0" indent="0">
              <a:buNone/>
            </a:pPr>
            <a:r>
              <a:rPr lang="en-IE" dirty="0"/>
              <a:t> Go New Zealand!</a:t>
            </a:r>
          </a:p>
          <a:p>
            <a:endParaRPr lang="en-IE" dirty="0"/>
          </a:p>
          <a:p>
            <a:pPr marL="0" indent="0">
              <a:buNone/>
            </a:pPr>
            <a:endParaRPr lang="en-IE" dirty="0"/>
          </a:p>
        </p:txBody>
      </p:sp>
      <p:pic>
        <p:nvPicPr>
          <p:cNvPr id="4098" name="Picture 2" descr="Women's suffrage in New Zealand - Wikipedia">
            <a:extLst>
              <a:ext uri="{FF2B5EF4-FFF2-40B4-BE49-F238E27FC236}">
                <a16:creationId xmlns:a16="http://schemas.microsoft.com/office/drawing/2014/main" id="{AAAFB665-50BB-40DE-B4D0-EFA4ED380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28" y="2812690"/>
            <a:ext cx="2948866" cy="36801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050863-9F14-4BA5-91D7-4E8E947E4A3D}"/>
              </a:ext>
            </a:extLst>
          </p:cNvPr>
          <p:cNvSpPr txBox="1"/>
          <p:nvPr/>
        </p:nvSpPr>
        <p:spPr>
          <a:xfrm>
            <a:off x="450165" y="5965587"/>
            <a:ext cx="6727483" cy="369332"/>
          </a:xfrm>
          <a:prstGeom prst="rect">
            <a:avLst/>
          </a:prstGeom>
          <a:noFill/>
        </p:spPr>
        <p:txBody>
          <a:bodyPr wrap="none" rtlCol="0">
            <a:spAutoFit/>
          </a:bodyPr>
          <a:lstStyle/>
          <a:p>
            <a:r>
              <a:rPr lang="en-IE" dirty="0"/>
              <a:t>Kate Sheppard led the fight for women’s right to vote in New Zealand</a:t>
            </a:r>
          </a:p>
        </p:txBody>
      </p:sp>
    </p:spTree>
    <p:extLst>
      <p:ext uri="{BB962C8B-B14F-4D97-AF65-F5344CB8AC3E}">
        <p14:creationId xmlns:p14="http://schemas.microsoft.com/office/powerpoint/2010/main" val="4012780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alpha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32466-4644-4E66-AF59-BE3C3E905D3B}"/>
              </a:ext>
            </a:extLst>
          </p:cNvPr>
          <p:cNvSpPr>
            <a:spLocks noGrp="1"/>
          </p:cNvSpPr>
          <p:nvPr>
            <p:ph type="ctrTitle"/>
          </p:nvPr>
        </p:nvSpPr>
        <p:spPr>
          <a:xfrm>
            <a:off x="372291" y="443094"/>
            <a:ext cx="2303417" cy="641123"/>
          </a:xfrm>
        </p:spPr>
        <p:txBody>
          <a:bodyPr>
            <a:normAutofit fontScale="90000"/>
          </a:bodyPr>
          <a:lstStyle/>
          <a:p>
            <a:r>
              <a:rPr lang="en-IE" sz="4400" b="1" dirty="0"/>
              <a:t>Sport</a:t>
            </a:r>
          </a:p>
        </p:txBody>
      </p:sp>
      <p:sp>
        <p:nvSpPr>
          <p:cNvPr id="3" name="Subtitle 2">
            <a:extLst>
              <a:ext uri="{FF2B5EF4-FFF2-40B4-BE49-F238E27FC236}">
                <a16:creationId xmlns:a16="http://schemas.microsoft.com/office/drawing/2014/main" id="{CEE67750-C15F-4D7B-9D9C-ABBF661FFF3B}"/>
              </a:ext>
            </a:extLst>
          </p:cNvPr>
          <p:cNvSpPr>
            <a:spLocks noGrp="1"/>
          </p:cNvSpPr>
          <p:nvPr>
            <p:ph type="subTitle" idx="1"/>
          </p:nvPr>
        </p:nvSpPr>
        <p:spPr>
          <a:xfrm>
            <a:off x="1464044" y="5202238"/>
            <a:ext cx="9144000" cy="1655762"/>
          </a:xfrm>
        </p:spPr>
        <p:txBody>
          <a:bodyPr/>
          <a:lstStyle/>
          <a:p>
            <a:endParaRPr lang="en-IE" dirty="0"/>
          </a:p>
        </p:txBody>
      </p:sp>
      <p:pic>
        <p:nvPicPr>
          <p:cNvPr id="5" name="Online Media 4" title="All Blacks perform fierce haka">
            <a:hlinkClick r:id="" action="ppaction://media"/>
            <a:extLst>
              <a:ext uri="{FF2B5EF4-FFF2-40B4-BE49-F238E27FC236}">
                <a16:creationId xmlns:a16="http://schemas.microsoft.com/office/drawing/2014/main" id="{393D8045-371E-4638-847F-73399F50AC2D}"/>
              </a:ext>
            </a:extLst>
          </p:cNvPr>
          <p:cNvPicPr>
            <a:picLocks noRot="1" noChangeAspect="1"/>
          </p:cNvPicPr>
          <p:nvPr>
            <a:videoFile r:link="rId1"/>
          </p:nvPr>
        </p:nvPicPr>
        <p:blipFill>
          <a:blip r:embed="rId3"/>
          <a:stretch>
            <a:fillRect/>
          </a:stretch>
        </p:blipFill>
        <p:spPr>
          <a:xfrm>
            <a:off x="5829727" y="1641366"/>
            <a:ext cx="6096000" cy="3429000"/>
          </a:xfrm>
          <a:prstGeom prst="rect">
            <a:avLst/>
          </a:prstGeom>
        </p:spPr>
      </p:pic>
      <p:sp>
        <p:nvSpPr>
          <p:cNvPr id="4" name="TextBox 3">
            <a:extLst>
              <a:ext uri="{FF2B5EF4-FFF2-40B4-BE49-F238E27FC236}">
                <a16:creationId xmlns:a16="http://schemas.microsoft.com/office/drawing/2014/main" id="{D3B57321-20DB-4B82-A67C-F88EF8349534}"/>
              </a:ext>
            </a:extLst>
          </p:cNvPr>
          <p:cNvSpPr txBox="1"/>
          <p:nvPr/>
        </p:nvSpPr>
        <p:spPr>
          <a:xfrm>
            <a:off x="998806" y="1463040"/>
            <a:ext cx="4248443" cy="4093428"/>
          </a:xfrm>
          <a:prstGeom prst="rect">
            <a:avLst/>
          </a:prstGeom>
          <a:solidFill>
            <a:schemeClr val="accent1">
              <a:alpha val="0"/>
            </a:schemeClr>
          </a:solidFill>
          <a:ln>
            <a:solidFill>
              <a:schemeClr val="tx1"/>
            </a:solidFill>
          </a:ln>
        </p:spPr>
        <p:txBody>
          <a:bodyPr wrap="square" rtlCol="0">
            <a:spAutoFit/>
          </a:bodyPr>
          <a:lstStyle/>
          <a:p>
            <a:r>
              <a:rPr lang="en-IE" sz="2000" dirty="0"/>
              <a:t>New Zealand play lots of sports such as cricket, basketball, netball and football but there's one sport that rises above them all. Rugby!  New Zealanders, also known as Kiwis are Rugby mad! The national team are known as the All Blacks because of their black kit and they are good, very good. The men’s team have won the Rugby World Cup three times! And the women’s team have won it an incredible five times!! The women’s rugby team are known as the Black Ferns. </a:t>
            </a:r>
          </a:p>
        </p:txBody>
      </p:sp>
      <p:sp>
        <p:nvSpPr>
          <p:cNvPr id="6" name="TextBox 5">
            <a:extLst>
              <a:ext uri="{FF2B5EF4-FFF2-40B4-BE49-F238E27FC236}">
                <a16:creationId xmlns:a16="http://schemas.microsoft.com/office/drawing/2014/main" id="{5AA2C023-0364-407A-A470-2F55EF26D1E3}"/>
              </a:ext>
            </a:extLst>
          </p:cNvPr>
          <p:cNvSpPr txBox="1"/>
          <p:nvPr/>
        </p:nvSpPr>
        <p:spPr>
          <a:xfrm>
            <a:off x="7494570" y="5248692"/>
            <a:ext cx="3233386" cy="369332"/>
          </a:xfrm>
          <a:prstGeom prst="rect">
            <a:avLst/>
          </a:prstGeom>
          <a:noFill/>
        </p:spPr>
        <p:txBody>
          <a:bodyPr wrap="none" rtlCol="0">
            <a:spAutoFit/>
          </a:bodyPr>
          <a:lstStyle/>
          <a:p>
            <a:r>
              <a:rPr lang="en-IE" b="1" dirty="0"/>
              <a:t>The All Blacks perform the Haka</a:t>
            </a:r>
          </a:p>
        </p:txBody>
      </p:sp>
    </p:spTree>
    <p:extLst>
      <p:ext uri="{BB962C8B-B14F-4D97-AF65-F5344CB8AC3E}">
        <p14:creationId xmlns:p14="http://schemas.microsoft.com/office/powerpoint/2010/main" val="348605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alpha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8E34-2D78-4D1E-8E6B-2F36E0143C73}"/>
              </a:ext>
            </a:extLst>
          </p:cNvPr>
          <p:cNvSpPr>
            <a:spLocks noGrp="1"/>
          </p:cNvSpPr>
          <p:nvPr>
            <p:ph type="title"/>
          </p:nvPr>
        </p:nvSpPr>
        <p:spPr/>
        <p:txBody>
          <a:bodyPr/>
          <a:lstStyle/>
          <a:p>
            <a:r>
              <a:rPr lang="en-IE" b="1" dirty="0"/>
              <a:t>Geography &amp; Climate </a:t>
            </a:r>
          </a:p>
        </p:txBody>
      </p:sp>
      <p:sp>
        <p:nvSpPr>
          <p:cNvPr id="3" name="Content Placeholder 2">
            <a:extLst>
              <a:ext uri="{FF2B5EF4-FFF2-40B4-BE49-F238E27FC236}">
                <a16:creationId xmlns:a16="http://schemas.microsoft.com/office/drawing/2014/main" id="{11E6DD6C-1A9D-4B03-A183-3874E24DB3F9}"/>
              </a:ext>
            </a:extLst>
          </p:cNvPr>
          <p:cNvSpPr>
            <a:spLocks noGrp="1"/>
          </p:cNvSpPr>
          <p:nvPr>
            <p:ph idx="1"/>
          </p:nvPr>
        </p:nvSpPr>
        <p:spPr>
          <a:xfrm>
            <a:off x="838199" y="1537252"/>
            <a:ext cx="5814391" cy="4610757"/>
          </a:xfrm>
        </p:spPr>
        <p:txBody>
          <a:bodyPr>
            <a:normAutofit/>
          </a:bodyPr>
          <a:lstStyle/>
          <a:p>
            <a:pPr marL="0" indent="0">
              <a:buNone/>
            </a:pPr>
            <a:r>
              <a:rPr lang="en-IE" sz="2000" dirty="0"/>
              <a:t>There are 2 main islands and around 600 smaller islands. The islands were created just 23 million years ago when land was thrust out of the ocean by volcanic forces. New Zealand has more than 50 volcanoes, some of which are still active today. Sharp snowy peaks, rocky shores, and pastures create a majestic landscape.</a:t>
            </a:r>
          </a:p>
          <a:p>
            <a:pPr marL="0" indent="0">
              <a:buNone/>
            </a:pPr>
            <a:r>
              <a:rPr lang="en-IE" sz="2000" dirty="0"/>
              <a:t>The South Island is home to the highest mountain peak in New Zealand, Aoraki (Formally Mount Cook), which rises to 12,316 feet (3,754 meters) and is called "Cloud Piercer" by the Maori people.</a:t>
            </a:r>
          </a:p>
          <a:p>
            <a:pPr marL="0" indent="0">
              <a:buNone/>
            </a:pPr>
            <a:r>
              <a:rPr lang="en-IE" sz="2000" dirty="0"/>
              <a:t> New Zealand has a temperate climate similar to Ireland. </a:t>
            </a:r>
            <a:br>
              <a:rPr lang="en-IE" sz="2000" dirty="0"/>
            </a:br>
            <a:endParaRPr lang="en-IE" sz="2000" dirty="0"/>
          </a:p>
        </p:txBody>
      </p:sp>
      <p:pic>
        <p:nvPicPr>
          <p:cNvPr id="1026" name="Picture 2" descr="Driving the Scenic Road to Mount Cook | See the South Island NZ ...">
            <a:extLst>
              <a:ext uri="{FF2B5EF4-FFF2-40B4-BE49-F238E27FC236}">
                <a16:creationId xmlns:a16="http://schemas.microsoft.com/office/drawing/2014/main" id="{A143DE34-B810-4D76-8A30-8B004221E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0669" y="1537252"/>
            <a:ext cx="4183131" cy="278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70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E590D-100E-4356-9B8E-80BB4A3BB29B}"/>
              </a:ext>
            </a:extLst>
          </p:cNvPr>
          <p:cNvSpPr>
            <a:spLocks noGrp="1"/>
          </p:cNvSpPr>
          <p:nvPr>
            <p:ph type="title"/>
          </p:nvPr>
        </p:nvSpPr>
        <p:spPr/>
        <p:txBody>
          <a:bodyPr/>
          <a:lstStyle/>
          <a:p>
            <a:r>
              <a:rPr lang="en-IE" dirty="0"/>
              <a:t>Fun Fact</a:t>
            </a:r>
          </a:p>
        </p:txBody>
      </p:sp>
      <p:sp>
        <p:nvSpPr>
          <p:cNvPr id="3" name="Content Placeholder 2">
            <a:extLst>
              <a:ext uri="{FF2B5EF4-FFF2-40B4-BE49-F238E27FC236}">
                <a16:creationId xmlns:a16="http://schemas.microsoft.com/office/drawing/2014/main" id="{9DB6C0E4-8B10-4B6B-834C-38C81D5291A2}"/>
              </a:ext>
            </a:extLst>
          </p:cNvPr>
          <p:cNvSpPr>
            <a:spLocks noGrp="1"/>
          </p:cNvSpPr>
          <p:nvPr>
            <p:ph idx="1"/>
          </p:nvPr>
        </p:nvSpPr>
        <p:spPr>
          <a:xfrm>
            <a:off x="570913" y="1467228"/>
            <a:ext cx="9332742" cy="4351338"/>
          </a:xfrm>
        </p:spPr>
        <p:txBody>
          <a:bodyPr/>
          <a:lstStyle/>
          <a:p>
            <a:r>
              <a:rPr lang="en-IE" dirty="0"/>
              <a:t>Bungee jumping was invented in New Zealand</a:t>
            </a:r>
          </a:p>
        </p:txBody>
      </p:sp>
      <p:pic>
        <p:nvPicPr>
          <p:cNvPr id="5126" name="Picture 6" descr="Bungy Jumping at Kawaru - Traveller Reviews - AJ Hackett Bungy New ...">
            <a:extLst>
              <a:ext uri="{FF2B5EF4-FFF2-40B4-BE49-F238E27FC236}">
                <a16:creationId xmlns:a16="http://schemas.microsoft.com/office/drawing/2014/main" id="{46F4209E-8B45-4184-83A8-1FB92B365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6166" y="2332416"/>
            <a:ext cx="523875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377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834</TotalTime>
  <Words>1044</Words>
  <Application>Microsoft Office PowerPoint</Application>
  <PresentationFormat>Widescreen</PresentationFormat>
  <Paragraphs>85</Paragraphs>
  <Slides>18</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New Zealand</vt:lpstr>
      <vt:lpstr>Introduction</vt:lpstr>
      <vt:lpstr>Fun Fact</vt:lpstr>
      <vt:lpstr>Culture</vt:lpstr>
      <vt:lpstr>PowerPoint Presentation</vt:lpstr>
      <vt:lpstr>Fun Fact</vt:lpstr>
      <vt:lpstr>Sport</vt:lpstr>
      <vt:lpstr>Geography &amp; Climate </vt:lpstr>
      <vt:lpstr>Fun Fact</vt:lpstr>
      <vt:lpstr>Places of interest </vt:lpstr>
      <vt:lpstr>Flora &amp; Fauna</vt:lpstr>
      <vt:lpstr>PowerPoint Presentation</vt:lpstr>
      <vt:lpstr>Fun fact</vt:lpstr>
      <vt:lpstr>Cities</vt:lpstr>
      <vt:lpstr>Fun Facts</vt:lpstr>
      <vt:lpstr>Adventure</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Zealand</dc:title>
  <dc:creator>alan lawlor</dc:creator>
  <cp:lastModifiedBy>alan lawlor</cp:lastModifiedBy>
  <cp:revision>51</cp:revision>
  <dcterms:created xsi:type="dcterms:W3CDTF">2020-06-11T14:24:58Z</dcterms:created>
  <dcterms:modified xsi:type="dcterms:W3CDTF">2020-06-12T18:19:46Z</dcterms:modified>
</cp:coreProperties>
</file>