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3"/>
  </p:notesMasterIdLst>
  <p:sldIdLst>
    <p:sldId id="301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94" r:id="rId10"/>
    <p:sldId id="296" r:id="rId11"/>
    <p:sldId id="269" r:id="rId12"/>
    <p:sldId id="267" r:id="rId13"/>
    <p:sldId id="266" r:id="rId14"/>
    <p:sldId id="268" r:id="rId15"/>
    <p:sldId id="290" r:id="rId16"/>
    <p:sldId id="270" r:id="rId17"/>
    <p:sldId id="295" r:id="rId18"/>
    <p:sldId id="299" r:id="rId19"/>
    <p:sldId id="297" r:id="rId20"/>
    <p:sldId id="298" r:id="rId21"/>
    <p:sldId id="30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60"/>
  </p:normalViewPr>
  <p:slideViewPr>
    <p:cSldViewPr>
      <p:cViewPr>
        <p:scale>
          <a:sx n="80" d="100"/>
          <a:sy n="80" d="100"/>
        </p:scale>
        <p:origin x="1546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A5AD5-4412-453E-81F3-C21B40F3A026}" type="datetimeFigureOut">
              <a:rPr lang="en-IE" smtClean="0"/>
              <a:t>10/06/2020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FF924-6AF9-43B7-85DA-D1A56A15A5D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8188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30E74-B276-4268-BFF8-F9D9C2B47A5C}" type="datetimeFigureOut">
              <a:rPr lang="en-US" smtClean="0"/>
              <a:t>6/10/2020</a:t>
            </a:fld>
            <a:endParaRPr lang="en-IE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56D2-8867-48E9-A4D9-82E7F6852F72}" type="slidenum">
              <a:rPr lang="en-IE" smtClean="0"/>
              <a:t>‹#›</a:t>
            </a:fld>
            <a:endParaRPr lang="en-I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30E74-B276-4268-BFF8-F9D9C2B47A5C}" type="datetimeFigureOut">
              <a:rPr lang="en-US" smtClean="0"/>
              <a:t>6/10/2020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56D2-8867-48E9-A4D9-82E7F6852F72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30E74-B276-4268-BFF8-F9D9C2B47A5C}" type="datetimeFigureOut">
              <a:rPr lang="en-US" smtClean="0"/>
              <a:t>6/10/2020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56D2-8867-48E9-A4D9-82E7F6852F72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30E74-B276-4268-BFF8-F9D9C2B47A5C}" type="datetimeFigureOut">
              <a:rPr lang="en-US" smtClean="0"/>
              <a:t>6/10/2020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56D2-8867-48E9-A4D9-82E7F6852F72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30E74-B276-4268-BFF8-F9D9C2B47A5C}" type="datetimeFigureOut">
              <a:rPr lang="en-US" smtClean="0"/>
              <a:t>6/10/2020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56D2-8867-48E9-A4D9-82E7F6852F72}" type="slidenum">
              <a:rPr lang="en-IE" smtClean="0"/>
              <a:t>‹#›</a:t>
            </a:fld>
            <a:endParaRPr lang="en-I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30E74-B276-4268-BFF8-F9D9C2B47A5C}" type="datetimeFigureOut">
              <a:rPr lang="en-US" smtClean="0"/>
              <a:t>6/10/2020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56D2-8867-48E9-A4D9-82E7F6852F72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30E74-B276-4268-BFF8-F9D9C2B47A5C}" type="datetimeFigureOut">
              <a:rPr lang="en-US" smtClean="0"/>
              <a:t>6/10/2020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56D2-8867-48E9-A4D9-82E7F6852F72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30E74-B276-4268-BFF8-F9D9C2B47A5C}" type="datetimeFigureOut">
              <a:rPr lang="en-US" smtClean="0"/>
              <a:t>6/10/2020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56D2-8867-48E9-A4D9-82E7F6852F72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30E74-B276-4268-BFF8-F9D9C2B47A5C}" type="datetimeFigureOut">
              <a:rPr lang="en-US" smtClean="0"/>
              <a:t>6/10/2020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56D2-8867-48E9-A4D9-82E7F6852F72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30E74-B276-4268-BFF8-F9D9C2B47A5C}" type="datetimeFigureOut">
              <a:rPr lang="en-US" smtClean="0"/>
              <a:t>6/10/2020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56D2-8867-48E9-A4D9-82E7F6852F72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30E74-B276-4268-BFF8-F9D9C2B47A5C}" type="datetimeFigureOut">
              <a:rPr lang="en-US" smtClean="0"/>
              <a:t>6/10/2020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A2B56D2-8867-48E9-A4D9-82E7F6852F72}" type="slidenum">
              <a:rPr lang="en-IE" smtClean="0"/>
              <a:t>‹#›</a:t>
            </a:fld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2A30E74-B276-4268-BFF8-F9D9C2B47A5C}" type="datetimeFigureOut">
              <a:rPr lang="en-US" smtClean="0"/>
              <a:t>6/10/2020</a:t>
            </a:fld>
            <a:endParaRPr lang="en-IE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A2B56D2-8867-48E9-A4D9-82E7F6852F72}" type="slidenum">
              <a:rPr lang="en-IE" smtClean="0"/>
              <a:t>‹#›</a:t>
            </a:fld>
            <a:endParaRPr lang="en-IE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video" Target="https://www.youtube.com/embed/g9Cxthtl994?feature=oembed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18.jpeg"/><Relationship Id="rId2" Type="http://schemas.microsoft.com/office/2007/relationships/media" Target="../media/media7.m4a"/><Relationship Id="rId1" Type="http://schemas.openxmlformats.org/officeDocument/2006/relationships/video" Target="https://www.youtube.com/embed/I8SgscjRGpI?feature=oembed" TargetMode="Externa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8.mp3"/><Relationship Id="rId4" Type="http://schemas.microsoft.com/office/2007/relationships/media" Target="../media/media8.mp3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9.m4a"/><Relationship Id="rId7" Type="http://schemas.openxmlformats.org/officeDocument/2006/relationships/image" Target="../media/image21.jpeg"/><Relationship Id="rId2" Type="http://schemas.openxmlformats.org/officeDocument/2006/relationships/video" Target="https://www.youtube.com/embed/QJS-QMTs898?feature=oembed" TargetMode="External"/><Relationship Id="rId1" Type="http://schemas.openxmlformats.org/officeDocument/2006/relationships/video" Target="https://www.youtube.com/embed/M1tKDmVB674?feature=oembed" TargetMode="External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0.mp3"/><Relationship Id="rId7" Type="http://schemas.openxmlformats.org/officeDocument/2006/relationships/image" Target="../media/image23.jpeg"/><Relationship Id="rId2" Type="http://schemas.openxmlformats.org/officeDocument/2006/relationships/video" Target="https://www.youtube.com/embed/r7r0bPpC4Io?feature=oembed" TargetMode="External"/><Relationship Id="rId1" Type="http://schemas.openxmlformats.org/officeDocument/2006/relationships/video" Target="https://www.youtube.com/embed/92TovvxIFZw?feature=oembed" TargetMode="External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https://www.youtube.com/embed/ZYuuNVboDBo?feature=oembed" TargetMode="External"/><Relationship Id="rId7" Type="http://schemas.openxmlformats.org/officeDocument/2006/relationships/hyperlink" Target="https://kids.sandiegozoo.org/videos/lion-cubs" TargetMode="Externa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2.mp3"/><Relationship Id="rId10" Type="http://schemas.openxmlformats.org/officeDocument/2006/relationships/image" Target="../media/image19.png"/><Relationship Id="rId4" Type="http://schemas.microsoft.com/office/2007/relationships/media" Target="../media/media12.mp3"/><Relationship Id="rId9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p3"/><Relationship Id="rId2" Type="http://schemas.microsoft.com/office/2007/relationships/media" Target="../media/media13.mp3"/><Relationship Id="rId1" Type="http://schemas.openxmlformats.org/officeDocument/2006/relationships/video" Target="https://www.youtube.com/embed/ZfGfDclMvUg?feature=oembed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aoznFjcF3c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14.mp3"/><Relationship Id="rId7" Type="http://schemas.openxmlformats.org/officeDocument/2006/relationships/image" Target="../media/image29.jpeg"/><Relationship Id="rId2" Type="http://schemas.microsoft.com/office/2007/relationships/media" Target="../media/media14.mp3"/><Relationship Id="rId1" Type="http://schemas.openxmlformats.org/officeDocument/2006/relationships/video" Target="https://www.youtube.com/embed/vB6QfskliAg?feature=oembed" TargetMode="Externa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5.m4a"/><Relationship Id="rId4" Type="http://schemas.microsoft.com/office/2007/relationships/media" Target="../media/media15.m4a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J6SysVkR9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kUB0etGZOK8?feature=oembed" TargetMode="External"/><Relationship Id="rId7" Type="http://schemas.openxmlformats.org/officeDocument/2006/relationships/image" Target="../media/image9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video" Target="https://www.youtube.com/embed/2FSqxFQlSGk?feature=oembed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9lJMJl2XAb8?feature=oembed" TargetMode="Externa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Just Fun Playtowers | Play Towers, Swings, Slides">
            <a:extLst>
              <a:ext uri="{FF2B5EF4-FFF2-40B4-BE49-F238E27FC236}">
                <a16:creationId xmlns:a16="http://schemas.microsoft.com/office/drawing/2014/main" id="{5604A731-DD05-430C-B1E8-6E58D7F75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" y="0"/>
            <a:ext cx="90364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605475-21F1-41C7-A3FC-0AFAB7DD50A4}"/>
              </a:ext>
            </a:extLst>
          </p:cNvPr>
          <p:cNvSpPr txBox="1"/>
          <p:nvPr/>
        </p:nvSpPr>
        <p:spPr>
          <a:xfrm>
            <a:off x="1331640" y="692696"/>
            <a:ext cx="4032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>
                <a:latin typeface="Comic Sans MS" panose="030F0702030302020204" pitchFamily="66" charset="0"/>
              </a:rPr>
              <a:t>Welcome to our Virtual School Tour.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515FDE-CA90-4E2D-B3E3-9E11DCE05552}"/>
              </a:ext>
            </a:extLst>
          </p:cNvPr>
          <p:cNvSpPr txBox="1"/>
          <p:nvPr/>
        </p:nvSpPr>
        <p:spPr>
          <a:xfrm>
            <a:off x="6876256" y="846583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First Class,</a:t>
            </a:r>
          </a:p>
          <a:p>
            <a:r>
              <a:rPr lang="en-IE" dirty="0"/>
              <a:t>Ms </a:t>
            </a:r>
            <a:r>
              <a:rPr lang="en-IE" dirty="0" err="1"/>
              <a:t>Haughney</a:t>
            </a:r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25AD45-A73E-4A98-8872-95050AB467AA}"/>
              </a:ext>
            </a:extLst>
          </p:cNvPr>
          <p:cNvSpPr txBox="1"/>
          <p:nvPr/>
        </p:nvSpPr>
        <p:spPr>
          <a:xfrm>
            <a:off x="1763688" y="3628994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latin typeface="Comic Sans MS" panose="030F0702030302020204" pitchFamily="66" charset="0"/>
              </a:rPr>
              <a:t>Can you guess where we are going? </a:t>
            </a:r>
          </a:p>
        </p:txBody>
      </p:sp>
    </p:spTree>
    <p:extLst>
      <p:ext uri="{BB962C8B-B14F-4D97-AF65-F5344CB8AC3E}">
        <p14:creationId xmlns:p14="http://schemas.microsoft.com/office/powerpoint/2010/main" val="3666969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4640-0DF3-4C81-9ED8-7A27CF614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650336"/>
          </a:xfrm>
        </p:spPr>
        <p:txBody>
          <a:bodyPr>
            <a:normAutofit fontScale="90000"/>
          </a:bodyPr>
          <a:lstStyle/>
          <a:p>
            <a:pPr algn="ctr"/>
            <a:r>
              <a:rPr lang="en-IE" dirty="0"/>
              <a:t>Animal Friends</a:t>
            </a:r>
          </a:p>
        </p:txBody>
      </p:sp>
      <p:pic>
        <p:nvPicPr>
          <p:cNvPr id="4" name="Online Media 3" title="Orangutans and Otters Living Together">
            <a:hlinkClick r:id="" action="ppaction://media"/>
            <a:extLst>
              <a:ext uri="{FF2B5EF4-FFF2-40B4-BE49-F238E27FC236}">
                <a16:creationId xmlns:a16="http://schemas.microsoft.com/office/drawing/2014/main" id="{A0C16D58-D4D2-4EEB-B2A2-5D3919ECE3D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69925" y="1935163"/>
            <a:ext cx="7804150" cy="4389437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E16BD4-DE95-4B22-A686-D1065E35BE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3648" y="617134"/>
            <a:ext cx="1063427" cy="10634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882041-F83F-4899-A08A-3D3A6C1867DF}"/>
              </a:ext>
            </a:extLst>
          </p:cNvPr>
          <p:cNvSpPr txBox="1"/>
          <p:nvPr/>
        </p:nvSpPr>
        <p:spPr>
          <a:xfrm>
            <a:off x="12601" y="1444913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Click on me!</a:t>
            </a:r>
          </a:p>
        </p:txBody>
      </p:sp>
    </p:spTree>
    <p:extLst>
      <p:ext uri="{BB962C8B-B14F-4D97-AF65-F5344CB8AC3E}">
        <p14:creationId xmlns:p14="http://schemas.microsoft.com/office/powerpoint/2010/main" val="413694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3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75B0F5-AC56-4190-B9D6-653FEED31BE0}"/>
              </a:ext>
            </a:extLst>
          </p:cNvPr>
          <p:cNvSpPr txBox="1"/>
          <p:nvPr/>
        </p:nvSpPr>
        <p:spPr>
          <a:xfrm>
            <a:off x="466582" y="707404"/>
            <a:ext cx="6913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Lets see what life is like in the trees. </a:t>
            </a:r>
          </a:p>
          <a:p>
            <a:r>
              <a:rPr lang="en-IE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Time to meet the Orangutans.</a:t>
            </a:r>
          </a:p>
        </p:txBody>
      </p:sp>
      <p:pic>
        <p:nvPicPr>
          <p:cNvPr id="4" name="Online Media 3" title="Primate Playmates - Baby Siamang Befriends Young Orangutan">
            <a:hlinkClick r:id="" action="ppaction://media"/>
            <a:extLst>
              <a:ext uri="{FF2B5EF4-FFF2-40B4-BE49-F238E27FC236}">
                <a16:creationId xmlns:a16="http://schemas.microsoft.com/office/drawing/2014/main" id="{7CBD964F-D7B2-4FBF-B534-63889943654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466582" y="1938706"/>
            <a:ext cx="5492787" cy="2765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E9B6B9-AE9F-408C-A6C8-0D2CD32B862A}"/>
              </a:ext>
            </a:extLst>
          </p:cNvPr>
          <p:cNvSpPr txBox="1"/>
          <p:nvPr/>
        </p:nvSpPr>
        <p:spPr>
          <a:xfrm>
            <a:off x="2951820" y="5029271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rgbClr val="FF0000"/>
                </a:solidFill>
              </a:rPr>
              <a:t>Click below to hear an Orangutan's call</a:t>
            </a:r>
            <a:r>
              <a:rPr lang="en-IE" dirty="0"/>
              <a:t>.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C7E6A4A1-91EA-4B7D-B486-89DEE4C90859}"/>
              </a:ext>
            </a:extLst>
          </p:cNvPr>
          <p:cNvCxnSpPr/>
          <p:nvPr/>
        </p:nvCxnSpPr>
        <p:spPr>
          <a:xfrm rot="5400000">
            <a:off x="3817915" y="5666287"/>
            <a:ext cx="518314" cy="45030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AC124220-8DF3-460A-802E-AD907A109329}"/>
              </a:ext>
            </a:extLst>
          </p:cNvPr>
          <p:cNvCxnSpPr/>
          <p:nvPr/>
        </p:nvCxnSpPr>
        <p:spPr>
          <a:xfrm rot="5400000">
            <a:off x="3093271" y="5838626"/>
            <a:ext cx="518314" cy="27890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A1FEAA-B629-4605-BA0A-EA12C5AB80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4328" y="1420821"/>
            <a:ext cx="1035770" cy="1035770"/>
          </a:xfrm>
          <a:prstGeom prst="rect">
            <a:avLst/>
          </a:prstGeom>
        </p:spPr>
      </p:pic>
      <p:pic>
        <p:nvPicPr>
          <p:cNvPr id="17" name="orangutan">
            <a:hlinkClick r:id="" action="ppaction://media"/>
            <a:extLst>
              <a:ext uri="{FF2B5EF4-FFF2-40B4-BE49-F238E27FC236}">
                <a16:creationId xmlns:a16="http://schemas.microsoft.com/office/drawing/2014/main" id="{683FC1FE-39F0-4F81-A8D2-832C3B54DE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91880" y="6323873"/>
            <a:ext cx="487363" cy="4873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A90F463-D37F-4A3B-8C54-3AEED8184598}"/>
              </a:ext>
            </a:extLst>
          </p:cNvPr>
          <p:cNvSpPr txBox="1"/>
          <p:nvPr/>
        </p:nvSpPr>
        <p:spPr>
          <a:xfrm>
            <a:off x="7236296" y="1061783"/>
            <a:ext cx="2161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Click on me!</a:t>
            </a:r>
          </a:p>
        </p:txBody>
      </p:sp>
    </p:spTree>
    <p:extLst>
      <p:ext uri="{BB962C8B-B14F-4D97-AF65-F5344CB8AC3E}">
        <p14:creationId xmlns:p14="http://schemas.microsoft.com/office/powerpoint/2010/main" val="99152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69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6E545D-8DF7-494F-A2EE-05C9A456A61C}"/>
              </a:ext>
            </a:extLst>
          </p:cNvPr>
          <p:cNvSpPr txBox="1"/>
          <p:nvPr/>
        </p:nvSpPr>
        <p:spPr>
          <a:xfrm>
            <a:off x="2555776" y="492363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latin typeface="Comic Sans MS" panose="030F0702030302020204" pitchFamily="66" charset="0"/>
              </a:rPr>
              <a:t>Next stop, the Giraffes!</a:t>
            </a:r>
          </a:p>
        </p:txBody>
      </p:sp>
      <p:pic>
        <p:nvPicPr>
          <p:cNvPr id="3" name="Online Media 2" title="San Diego Zoo Kids - Giraffe">
            <a:hlinkClick r:id="" action="ppaction://media"/>
            <a:extLst>
              <a:ext uri="{FF2B5EF4-FFF2-40B4-BE49-F238E27FC236}">
                <a16:creationId xmlns:a16="http://schemas.microsoft.com/office/drawing/2014/main" id="{6D692CF1-0990-47B7-AFF6-1FF75AF96DF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79512" y="1009470"/>
            <a:ext cx="6096000" cy="2880320"/>
          </a:xfrm>
          <a:prstGeom prst="rect">
            <a:avLst/>
          </a:prstGeom>
        </p:spPr>
      </p:pic>
      <p:pic>
        <p:nvPicPr>
          <p:cNvPr id="4" name="Online Media 3" title="Giraffe Calf Has a Name!">
            <a:hlinkClick r:id="" action="ppaction://media"/>
            <a:extLst>
              <a:ext uri="{FF2B5EF4-FFF2-40B4-BE49-F238E27FC236}">
                <a16:creationId xmlns:a16="http://schemas.microsoft.com/office/drawing/2014/main" id="{D91DDAB6-EBD4-47F1-B42E-A9E4895D9276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4344144" y="3995772"/>
            <a:ext cx="4344144" cy="2713521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2C1940-2E67-49F7-AE89-660F6B0714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9644" y="908720"/>
            <a:ext cx="864096" cy="8640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41D51-DE36-430D-81CE-83B855D35F91}"/>
              </a:ext>
            </a:extLst>
          </p:cNvPr>
          <p:cNvSpPr txBox="1"/>
          <p:nvPr/>
        </p:nvSpPr>
        <p:spPr>
          <a:xfrm>
            <a:off x="7480844" y="2057943"/>
            <a:ext cx="1207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Click on me!</a:t>
            </a:r>
          </a:p>
        </p:txBody>
      </p:sp>
    </p:spTree>
    <p:extLst>
      <p:ext uri="{BB962C8B-B14F-4D97-AF65-F5344CB8AC3E}">
        <p14:creationId xmlns:p14="http://schemas.microsoft.com/office/powerpoint/2010/main" val="377556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0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28FAAA-C990-4D31-9CF5-E88B3F7BCC0F}"/>
              </a:ext>
            </a:extLst>
          </p:cNvPr>
          <p:cNvSpPr txBox="1"/>
          <p:nvPr/>
        </p:nvSpPr>
        <p:spPr>
          <a:xfrm>
            <a:off x="1187624" y="64163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Up next, my favourite animal, the elephant.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58D748-05F2-4188-AF1E-F4F9B5AC4714}"/>
              </a:ext>
            </a:extLst>
          </p:cNvPr>
          <p:cNvSpPr txBox="1"/>
          <p:nvPr/>
        </p:nvSpPr>
        <p:spPr>
          <a:xfrm>
            <a:off x="323528" y="1268760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latin typeface="Comic Sans MS" panose="030F0702030302020204" pitchFamily="66" charset="0"/>
              </a:rPr>
              <a:t>Click below to see the elephants in San Diego Zoo!</a:t>
            </a:r>
          </a:p>
        </p:txBody>
      </p:sp>
      <p:pic>
        <p:nvPicPr>
          <p:cNvPr id="10" name="Online Media 9" title="Elephant Mom Helps Baby Learn to Walk at the San Diego Zoo Safari Park">
            <a:hlinkClick r:id="" action="ppaction://media"/>
            <a:extLst>
              <a:ext uri="{FF2B5EF4-FFF2-40B4-BE49-F238E27FC236}">
                <a16:creationId xmlns:a16="http://schemas.microsoft.com/office/drawing/2014/main" id="{224011B7-EA70-407B-96C7-D48C82C6D97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5076056" y="2661347"/>
            <a:ext cx="3688071" cy="2074540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E33E3DDF-0665-4F4F-A9F5-74B7761E22B0}"/>
              </a:ext>
            </a:extLst>
          </p:cNvPr>
          <p:cNvSpPr/>
          <p:nvPr/>
        </p:nvSpPr>
        <p:spPr>
          <a:xfrm>
            <a:off x="1904513" y="2072184"/>
            <a:ext cx="504056" cy="3617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3" name="Online Media 12" title="San Diego Zoo Kids - Elephant Calves">
            <a:hlinkClick r:id="" action="ppaction://media"/>
            <a:extLst>
              <a:ext uri="{FF2B5EF4-FFF2-40B4-BE49-F238E27FC236}">
                <a16:creationId xmlns:a16="http://schemas.microsoft.com/office/drawing/2014/main" id="{FD59D075-10E6-4A98-95AC-FFD4CA805223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335360" y="2661347"/>
            <a:ext cx="4056112" cy="22815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121D0E-A076-4184-957B-9D687F260601}"/>
              </a:ext>
            </a:extLst>
          </p:cNvPr>
          <p:cNvSpPr txBox="1"/>
          <p:nvPr/>
        </p:nvSpPr>
        <p:spPr>
          <a:xfrm>
            <a:off x="5868144" y="1268760"/>
            <a:ext cx="2391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latin typeface="Comic Sans MS" panose="030F0702030302020204" pitchFamily="66" charset="0"/>
              </a:rPr>
              <a:t>Watch a baby elephant learn to take its first steps.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CF97D9-9500-461D-A217-0F5A652C1DF3}"/>
              </a:ext>
            </a:extLst>
          </p:cNvPr>
          <p:cNvSpPr txBox="1"/>
          <p:nvPr/>
        </p:nvSpPr>
        <p:spPr>
          <a:xfrm>
            <a:off x="5436096" y="488197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latin typeface="Comic Sans MS" panose="030F0702030302020204" pitchFamily="66" charset="0"/>
              </a:rPr>
              <a:t>A baby elephant is called a calf.</a:t>
            </a:r>
          </a:p>
        </p:txBody>
      </p:sp>
      <p:pic>
        <p:nvPicPr>
          <p:cNvPr id="16" name="elephant">
            <a:hlinkClick r:id="" action="ppaction://media"/>
            <a:extLst>
              <a:ext uri="{FF2B5EF4-FFF2-40B4-BE49-F238E27FC236}">
                <a16:creationId xmlns:a16="http://schemas.microsoft.com/office/drawing/2014/main" id="{0A55C01C-CD48-4BC3-B2DE-43EC39427E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20206" y="5777201"/>
            <a:ext cx="487363" cy="4873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D1ADC7-2000-43E8-9D98-DC7AB7642E96}"/>
              </a:ext>
            </a:extLst>
          </p:cNvPr>
          <p:cNvSpPr txBox="1"/>
          <p:nvPr/>
        </p:nvSpPr>
        <p:spPr>
          <a:xfrm>
            <a:off x="1472465" y="5664400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latin typeface="Comic Sans MS" panose="030F0702030302020204" pitchFamily="66" charset="0"/>
              </a:rPr>
              <a:t>Click here to hear an elephant trumpeting.</a:t>
            </a:r>
          </a:p>
        </p:txBody>
      </p:sp>
    </p:spTree>
    <p:extLst>
      <p:ext uri="{BB962C8B-B14F-4D97-AF65-F5344CB8AC3E}">
        <p14:creationId xmlns:p14="http://schemas.microsoft.com/office/powerpoint/2010/main" val="160010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C49C9B-4D39-4210-B9A1-0F0EAF03E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620688"/>
            <a:ext cx="4676775" cy="6134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481C29-68A6-40C9-AA5B-9B802658C8BE}"/>
              </a:ext>
            </a:extLst>
          </p:cNvPr>
          <p:cNvSpPr txBox="1"/>
          <p:nvPr/>
        </p:nvSpPr>
        <p:spPr>
          <a:xfrm>
            <a:off x="251520" y="191683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Colour the picture.</a:t>
            </a:r>
          </a:p>
        </p:txBody>
      </p:sp>
    </p:spTree>
    <p:extLst>
      <p:ext uri="{BB962C8B-B14F-4D97-AF65-F5344CB8AC3E}">
        <p14:creationId xmlns:p14="http://schemas.microsoft.com/office/powerpoint/2010/main" val="153442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749CF-E40E-4166-B3B7-579EBAFB9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3573016"/>
            <a:ext cx="8229600" cy="2357616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2500"/>
          </a:bodyPr>
          <a:lstStyle/>
          <a:p>
            <a:pPr algn="ctr"/>
            <a:r>
              <a:rPr lang="en-IE" sz="4050" dirty="0">
                <a:latin typeface="Comic Sans MS" panose="030F0702030302020204" pitchFamily="66" charset="0"/>
              </a:rPr>
              <a:t>If the weather is nice, go outside and have your picnic outside. </a:t>
            </a:r>
          </a:p>
          <a:p>
            <a:pPr algn="ctr"/>
            <a:r>
              <a:rPr lang="en-IE" sz="4050" dirty="0">
                <a:latin typeface="Comic Sans MS" panose="030F0702030302020204" pitchFamily="66" charset="0"/>
              </a:rPr>
              <a:t>Enjoy your lunch </a:t>
            </a:r>
            <a:r>
              <a:rPr lang="en-IE" sz="4050" dirty="0">
                <a:latin typeface="Comic Sans MS" panose="030F0702030302020204" pitchFamily="66" charset="0"/>
                <a:sym typeface="Wingdings" panose="05000000000000000000" pitchFamily="2" charset="2"/>
              </a:rPr>
              <a:t>!</a:t>
            </a:r>
            <a:endParaRPr lang="en-IE" sz="40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B8D44A-FEFA-460B-B38E-D905B483CFA1}"/>
              </a:ext>
            </a:extLst>
          </p:cNvPr>
          <p:cNvSpPr txBox="1"/>
          <p:nvPr/>
        </p:nvSpPr>
        <p:spPr>
          <a:xfrm>
            <a:off x="1834431" y="1484784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Lunch Time!</a:t>
            </a:r>
          </a:p>
        </p:txBody>
      </p:sp>
    </p:spTree>
    <p:extLst>
      <p:ext uri="{BB962C8B-B14F-4D97-AF65-F5344CB8AC3E}">
        <p14:creationId xmlns:p14="http://schemas.microsoft.com/office/powerpoint/2010/main" val="4059357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E84B58-AC42-474A-BAB4-14BC466CB84E}"/>
              </a:ext>
            </a:extLst>
          </p:cNvPr>
          <p:cNvSpPr txBox="1"/>
          <p:nvPr/>
        </p:nvSpPr>
        <p:spPr>
          <a:xfrm>
            <a:off x="1907704" y="618819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 Big Cats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0FE659-1495-479F-88D8-4F26303BEB6A}"/>
              </a:ext>
            </a:extLst>
          </p:cNvPr>
          <p:cNvSpPr/>
          <p:nvPr/>
        </p:nvSpPr>
        <p:spPr>
          <a:xfrm>
            <a:off x="3275856" y="161992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dirty="0">
                <a:hlinkClick r:id="rId7"/>
              </a:rPr>
              <a:t>https://kids.sandiegozoo.org/videos/lion-cubs</a:t>
            </a:r>
            <a:endParaRPr lang="en-I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3AB433-4ACF-4797-8CB1-F5201BF5EFBA}"/>
              </a:ext>
            </a:extLst>
          </p:cNvPr>
          <p:cNvSpPr txBox="1"/>
          <p:nvPr/>
        </p:nvSpPr>
        <p:spPr>
          <a:xfrm>
            <a:off x="323528" y="1340768"/>
            <a:ext cx="2430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Click here to meet the two lion cubs at San Diego Zoo.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B5A2AD98-665E-4FDF-8612-D1469A5988C9}"/>
              </a:ext>
            </a:extLst>
          </p:cNvPr>
          <p:cNvSpPr/>
          <p:nvPr/>
        </p:nvSpPr>
        <p:spPr>
          <a:xfrm>
            <a:off x="2555776" y="1844824"/>
            <a:ext cx="504056" cy="4192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2F93D9-0E00-47B7-9C13-BB02642CE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7856" y="187201"/>
            <a:ext cx="1081336" cy="1081336"/>
          </a:xfrm>
          <a:prstGeom prst="rect">
            <a:avLst/>
          </a:prstGeom>
        </p:spPr>
      </p:pic>
      <p:pic>
        <p:nvPicPr>
          <p:cNvPr id="10" name="Online Media 5" title="Tiger Tale">
            <a:hlinkClick r:id="" action="ppaction://media"/>
            <a:extLst>
              <a:ext uri="{FF2B5EF4-FFF2-40B4-BE49-F238E27FC236}">
                <a16:creationId xmlns:a16="http://schemas.microsoft.com/office/drawing/2014/main" id="{768E9504-8866-49AE-B5EB-C3DB04188E50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9"/>
          <a:stretch>
            <a:fillRect/>
          </a:stretch>
        </p:blipFill>
        <p:spPr>
          <a:xfrm>
            <a:off x="2785542" y="2966883"/>
            <a:ext cx="6096000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6A63480-E74C-4E8B-9F48-FA661B5C7D59}"/>
              </a:ext>
            </a:extLst>
          </p:cNvPr>
          <p:cNvSpPr/>
          <p:nvPr/>
        </p:nvSpPr>
        <p:spPr>
          <a:xfrm>
            <a:off x="88892" y="4358217"/>
            <a:ext cx="1848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/>
              <a:t>Click below to hear a tiger roar.</a:t>
            </a:r>
          </a:p>
        </p:txBody>
      </p:sp>
      <p:pic>
        <p:nvPicPr>
          <p:cNvPr id="12" name="lion">
            <a:hlinkClick r:id="" action="ppaction://media"/>
            <a:extLst>
              <a:ext uri="{FF2B5EF4-FFF2-40B4-BE49-F238E27FC236}">
                <a16:creationId xmlns:a16="http://schemas.microsoft.com/office/drawing/2014/main" id="{6ADE196C-F41C-45A7-9027-BE45F3F75F1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7500" y="5062239"/>
            <a:ext cx="487363" cy="4873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498D2EC-DB07-4407-9A09-386C97651CFA}"/>
              </a:ext>
            </a:extLst>
          </p:cNvPr>
          <p:cNvSpPr txBox="1"/>
          <p:nvPr/>
        </p:nvSpPr>
        <p:spPr>
          <a:xfrm>
            <a:off x="6479704" y="272975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Click on me!</a:t>
            </a:r>
          </a:p>
        </p:txBody>
      </p:sp>
    </p:spTree>
    <p:extLst>
      <p:ext uri="{BB962C8B-B14F-4D97-AF65-F5344CB8AC3E}">
        <p14:creationId xmlns:p14="http://schemas.microsoft.com/office/powerpoint/2010/main" val="189013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01673-9767-4CF7-8120-E9E3264A4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2592288"/>
          </a:xfrm>
        </p:spPr>
        <p:txBody>
          <a:bodyPr>
            <a:normAutofit/>
          </a:bodyPr>
          <a:lstStyle/>
          <a:p>
            <a:r>
              <a:rPr lang="en-IE" b="1" dirty="0">
                <a:latin typeface="Comic Sans MS" panose="030F0702030302020204" pitchFamily="66" charset="0"/>
              </a:rPr>
              <a:t> </a:t>
            </a:r>
            <a:r>
              <a:rPr lang="en-IE" dirty="0">
                <a:latin typeface="Comic Sans MS" panose="030F0702030302020204" pitchFamily="66" charset="0"/>
              </a:rPr>
              <a:t>Tigers are the largest wild cats in the world.</a:t>
            </a:r>
          </a:p>
          <a:p>
            <a:r>
              <a:rPr lang="en-IE" dirty="0">
                <a:latin typeface="Comic Sans MS" panose="030F0702030302020204" pitchFamily="66" charset="0"/>
              </a:rPr>
              <a:t> Tigers are carnivores, eating only meat.</a:t>
            </a:r>
          </a:p>
          <a:p>
            <a:r>
              <a:rPr lang="en-IE" dirty="0">
                <a:latin typeface="Comic Sans MS" panose="030F0702030302020204" pitchFamily="66" charset="0"/>
              </a:rPr>
              <a:t> Tigers are solitary hunters, and generally search for food alone at night.</a:t>
            </a:r>
          </a:p>
          <a:p>
            <a:r>
              <a:rPr lang="en-IE" dirty="0">
                <a:latin typeface="Comic Sans MS" panose="030F0702030302020204" pitchFamily="66" charset="0"/>
              </a:rPr>
              <a:t> Tigers are good swimmers!</a:t>
            </a:r>
          </a:p>
          <a:p>
            <a:pPr marL="0" indent="0">
              <a:buNone/>
            </a:pPr>
            <a:endParaRPr lang="en-IE" dirty="0"/>
          </a:p>
          <a:p>
            <a:endParaRPr lang="en-I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F16C3A-C031-45C8-944A-522112DC18BB}"/>
              </a:ext>
            </a:extLst>
          </p:cNvPr>
          <p:cNvSpPr/>
          <p:nvPr/>
        </p:nvSpPr>
        <p:spPr>
          <a:xfrm>
            <a:off x="429867" y="1269460"/>
            <a:ext cx="755469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IE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Fun Facts about tigers </a:t>
            </a:r>
          </a:p>
          <a:p>
            <a:pPr algn="ctr"/>
            <a:endParaRPr lang="en-IE" sz="6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2442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5F83A-6185-4388-890A-0D7C7130B9FA}"/>
              </a:ext>
            </a:extLst>
          </p:cNvPr>
          <p:cNvSpPr txBox="1"/>
          <p:nvPr/>
        </p:nvSpPr>
        <p:spPr>
          <a:xfrm>
            <a:off x="1545729" y="559246"/>
            <a:ext cx="5784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>
                <a:latin typeface="Comic Sans MS" panose="030F0702030302020204" pitchFamily="66" charset="0"/>
              </a:rPr>
              <a:t>A need for Speed!</a:t>
            </a:r>
          </a:p>
          <a:p>
            <a:r>
              <a:rPr lang="en-IE" sz="2800" dirty="0">
                <a:latin typeface="Comic Sans MS" panose="030F0702030302020204" pitchFamily="66" charset="0"/>
              </a:rPr>
              <a:t>The African Cheetah</a:t>
            </a:r>
          </a:p>
        </p:txBody>
      </p:sp>
      <p:pic>
        <p:nvPicPr>
          <p:cNvPr id="5" name="Online Media 4" title="Cheetah Cubs On Exhibit at San Diego Zoo Safari Park">
            <a:hlinkClick r:id="" action="ppaction://media"/>
            <a:extLst>
              <a:ext uri="{FF2B5EF4-FFF2-40B4-BE49-F238E27FC236}">
                <a16:creationId xmlns:a16="http://schemas.microsoft.com/office/drawing/2014/main" id="{ED4BD2F0-F633-431D-9D70-2AE701BED32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483768" y="1530493"/>
            <a:ext cx="6096000" cy="3429000"/>
          </a:xfrm>
          <a:prstGeom prst="rect">
            <a:avLst/>
          </a:prstGeom>
        </p:spPr>
      </p:pic>
      <p:pic>
        <p:nvPicPr>
          <p:cNvPr id="6" name="cheetah_stutterbark_0">
            <a:hlinkClick r:id="" action="ppaction://media"/>
            <a:extLst>
              <a:ext uri="{FF2B5EF4-FFF2-40B4-BE49-F238E27FC236}">
                <a16:creationId xmlns:a16="http://schemas.microsoft.com/office/drawing/2014/main" id="{B8433091-D740-4105-8E6A-9C60E2FBF9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60232" y="5805264"/>
            <a:ext cx="487363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969D46-EE0F-40A8-ADE0-B68655430C07}"/>
              </a:ext>
            </a:extLst>
          </p:cNvPr>
          <p:cNvSpPr txBox="1"/>
          <p:nvPr/>
        </p:nvSpPr>
        <p:spPr>
          <a:xfrm>
            <a:off x="107504" y="1844824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Watch this video to 1 minute 20 seconds.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B40B1D-5262-44DA-8443-18C3B2A9C600}"/>
              </a:ext>
            </a:extLst>
          </p:cNvPr>
          <p:cNvSpPr txBox="1"/>
          <p:nvPr/>
        </p:nvSpPr>
        <p:spPr>
          <a:xfrm>
            <a:off x="4572000" y="5517232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Click here to hear the bark of the Cheetah.</a:t>
            </a:r>
          </a:p>
        </p:txBody>
      </p:sp>
    </p:spTree>
    <p:extLst>
      <p:ext uri="{BB962C8B-B14F-4D97-AF65-F5344CB8AC3E}">
        <p14:creationId xmlns:p14="http://schemas.microsoft.com/office/powerpoint/2010/main" val="189028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6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BCD6EF-4DAC-4526-A48D-0770055FA25C}"/>
              </a:ext>
            </a:extLst>
          </p:cNvPr>
          <p:cNvSpPr txBox="1"/>
          <p:nvPr/>
        </p:nvSpPr>
        <p:spPr>
          <a:xfrm>
            <a:off x="1931368" y="1075764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A Crash of Rhinos!</a:t>
            </a:r>
          </a:p>
        </p:txBody>
      </p:sp>
      <p:pic>
        <p:nvPicPr>
          <p:cNvPr id="5" name="Online Media 4" title="Rhinos">
            <a:hlinkClick r:id="" action="ppaction://media"/>
            <a:extLst>
              <a:ext uri="{FF2B5EF4-FFF2-40B4-BE49-F238E27FC236}">
                <a16:creationId xmlns:a16="http://schemas.microsoft.com/office/drawing/2014/main" id="{A6564DEB-07C0-47AD-96E0-CC3562890A8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87624" y="2060848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6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5918" y="1142984"/>
            <a:ext cx="61436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>
                <a:latin typeface="Comic Sans MS" pitchFamily="66" charset="0"/>
              </a:rPr>
              <a:t>Here are some clues...</a:t>
            </a:r>
          </a:p>
          <a:p>
            <a:endParaRPr lang="en-IE" dirty="0">
              <a:latin typeface="Comic Sans MS" pitchFamily="66" charset="0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IE" dirty="0">
                <a:latin typeface="Comic Sans MS" pitchFamily="66" charset="0"/>
              </a:rPr>
              <a:t>It is a very hot place with lots of sunshine.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IE" dirty="0">
                <a:latin typeface="Comic Sans MS" pitchFamily="66" charset="0"/>
              </a:rPr>
              <a:t>It is far away.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IE" dirty="0">
                <a:latin typeface="Comic Sans MS" pitchFamily="66" charset="0"/>
              </a:rPr>
              <a:t>There are lots of different things to see and hear 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IE" dirty="0">
                <a:latin typeface="Comic Sans MS" pitchFamily="66" charset="0"/>
              </a:rPr>
              <a:t>You will be going on a plane.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IE" dirty="0">
                <a:latin typeface="Comic Sans MS" pitchFamily="66" charset="0"/>
              </a:rPr>
              <a:t>You will need a passport. </a:t>
            </a:r>
          </a:p>
          <a:p>
            <a:pPr marL="342900" indent="-342900">
              <a:buAutoNum type="arabicPeriod"/>
            </a:pPr>
            <a:endParaRPr lang="en-IE" dirty="0">
              <a:latin typeface="Comic Sans MS" pitchFamily="66" charset="0"/>
            </a:endParaRP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57D144-7593-46A4-AE7C-1A9ECFDD1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2068624"/>
            <a:ext cx="936104" cy="936104"/>
          </a:xfrm>
          <a:prstGeom prst="rect">
            <a:avLst/>
          </a:prstGeom>
        </p:spPr>
      </p:pic>
      <p:pic>
        <p:nvPicPr>
          <p:cNvPr id="5122" name="Picture 2" descr="Free World Globe Clipart, Download Free Clip Art, Free Clip Art on ...">
            <a:extLst>
              <a:ext uri="{FF2B5EF4-FFF2-40B4-BE49-F238E27FC236}">
                <a16:creationId xmlns:a16="http://schemas.microsoft.com/office/drawing/2014/main" id="{D0FBC4BC-2716-44BD-A468-F76267506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365104"/>
            <a:ext cx="1783728" cy="221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8A57EA-FF0B-4F0C-A43D-A51EB0FD0946}"/>
              </a:ext>
            </a:extLst>
          </p:cNvPr>
          <p:cNvSpPr txBox="1"/>
          <p:nvPr/>
        </p:nvSpPr>
        <p:spPr>
          <a:xfrm>
            <a:off x="206302" y="868295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latin typeface="Comic Sans MS" panose="030F0702030302020204" pitchFamily="66" charset="0"/>
              </a:rPr>
              <a:t>Click here to hear a message from Ms </a:t>
            </a:r>
            <a:r>
              <a:rPr lang="en-IE" dirty="0" err="1">
                <a:latin typeface="Comic Sans MS" panose="030F0702030302020204" pitchFamily="66" charset="0"/>
              </a:rPr>
              <a:t>Haughney</a:t>
            </a:r>
            <a:r>
              <a:rPr lang="en-IE" dirty="0">
                <a:latin typeface="Comic Sans MS" panose="030F0702030302020204" pitchFamily="66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52396D-D080-4311-B26B-495E96DF91DA}"/>
              </a:ext>
            </a:extLst>
          </p:cNvPr>
          <p:cNvSpPr txBox="1"/>
          <p:nvPr/>
        </p:nvSpPr>
        <p:spPr>
          <a:xfrm>
            <a:off x="2555776" y="764704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Koala</a:t>
            </a:r>
          </a:p>
          <a:p>
            <a:pPr algn="ctr"/>
            <a:r>
              <a:rPr lang="en-IE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‘I am not a bear!’</a:t>
            </a:r>
          </a:p>
        </p:txBody>
      </p:sp>
      <p:pic>
        <p:nvPicPr>
          <p:cNvPr id="6" name="Online Media 5" title="Baby Koalas at the San Diego Zoo">
            <a:hlinkClick r:id="" action="ppaction://media"/>
            <a:extLst>
              <a:ext uri="{FF2B5EF4-FFF2-40B4-BE49-F238E27FC236}">
                <a16:creationId xmlns:a16="http://schemas.microsoft.com/office/drawing/2014/main" id="{B50A9D9A-ED7B-438B-BE42-D3B17031D46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907704" y="1726731"/>
            <a:ext cx="6096000" cy="3429000"/>
          </a:xfrm>
          <a:prstGeom prst="rect">
            <a:avLst/>
          </a:prstGeom>
        </p:spPr>
      </p:pic>
      <p:pic>
        <p:nvPicPr>
          <p:cNvPr id="7" name="koala_male_bellow">
            <a:hlinkClick r:id="" action="ppaction://media"/>
            <a:extLst>
              <a:ext uri="{FF2B5EF4-FFF2-40B4-BE49-F238E27FC236}">
                <a16:creationId xmlns:a16="http://schemas.microsoft.com/office/drawing/2014/main" id="{67A2078A-C600-4F2D-A66F-DEE3A47DCC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88224" y="5849614"/>
            <a:ext cx="487363" cy="487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D88897-0F94-466D-B909-617D5148BF7B}"/>
              </a:ext>
            </a:extLst>
          </p:cNvPr>
          <p:cNvSpPr txBox="1"/>
          <p:nvPr/>
        </p:nvSpPr>
        <p:spPr>
          <a:xfrm>
            <a:off x="3471998" y="5530006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latin typeface="Comic Sans MS" panose="030F0702030302020204" pitchFamily="66" charset="0"/>
              </a:rPr>
              <a:t>Click here to find out what a male koala sounds like.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9308397-A322-4039-B1BF-EF5242751B11}"/>
              </a:ext>
            </a:extLst>
          </p:cNvPr>
          <p:cNvSpPr/>
          <p:nvPr/>
        </p:nvSpPr>
        <p:spPr>
          <a:xfrm>
            <a:off x="5652120" y="6093295"/>
            <a:ext cx="720080" cy="3600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6D0B73-C5E2-47C2-89A8-7A1C10F854B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674263"/>
            <a:ext cx="1224136" cy="12241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514781-0B78-4728-A49F-15CEAFA675E9}"/>
              </a:ext>
            </a:extLst>
          </p:cNvPr>
          <p:cNvSpPr txBox="1"/>
          <p:nvPr/>
        </p:nvSpPr>
        <p:spPr>
          <a:xfrm>
            <a:off x="107504" y="278092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Click on me!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DB136B88-26F9-42D5-9EC6-7D73088DA588}"/>
              </a:ext>
            </a:extLst>
          </p:cNvPr>
          <p:cNvSpPr/>
          <p:nvPr/>
        </p:nvSpPr>
        <p:spPr>
          <a:xfrm rot="10800000">
            <a:off x="683567" y="2132856"/>
            <a:ext cx="405759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4214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7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1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BF413B-BFBF-4689-BB04-A2D7D27A1DBE}"/>
              </a:ext>
            </a:extLst>
          </p:cNvPr>
          <p:cNvSpPr txBox="1"/>
          <p:nvPr/>
        </p:nvSpPr>
        <p:spPr>
          <a:xfrm>
            <a:off x="2123728" y="908720"/>
            <a:ext cx="4349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rgbClr val="7030A0"/>
                </a:solidFill>
                <a:latin typeface="Comic Sans MS" panose="030F0702030302020204" pitchFamily="66" charset="0"/>
              </a:rPr>
              <a:t>Time to say goodbye to the animals, as we have to catch our plane back to Ireland.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8FAA670-F747-4D58-AD98-FDF7F4865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2936"/>
            <a:ext cx="4205284" cy="386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3ADF37-242B-4C38-9D4A-E8A8C5156D4D}"/>
              </a:ext>
            </a:extLst>
          </p:cNvPr>
          <p:cNvSpPr txBox="1"/>
          <p:nvPr/>
        </p:nvSpPr>
        <p:spPr>
          <a:xfrm>
            <a:off x="366716" y="3095218"/>
            <a:ext cx="36724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latin typeface="Comic Sans MS" panose="030F0702030302020204" pitchFamily="66" charset="0"/>
              </a:rPr>
              <a:t>Some activities for the plane journey home: </a:t>
            </a:r>
          </a:p>
          <a:p>
            <a:endParaRPr lang="en-IE" dirty="0">
              <a:latin typeface="Comic Sans MS" panose="030F0702030302020204" pitchFamily="66" charset="0"/>
            </a:endParaRPr>
          </a:p>
          <a:p>
            <a:pPr marL="342900" indent="-342900">
              <a:buAutoNum type="arabicPeriod"/>
            </a:pPr>
            <a:r>
              <a:rPr lang="en-IE" dirty="0">
                <a:latin typeface="Comic Sans MS" panose="030F0702030302020204" pitchFamily="66" charset="0"/>
              </a:rPr>
              <a:t>Design your own zoo map</a:t>
            </a:r>
          </a:p>
          <a:p>
            <a:pPr marL="342900" indent="-342900">
              <a:buAutoNum type="arabicPeriod"/>
            </a:pPr>
            <a:r>
              <a:rPr lang="en-IE" dirty="0">
                <a:latin typeface="Comic Sans MS" panose="030F0702030302020204" pitchFamily="66" charset="0"/>
              </a:rPr>
              <a:t>Design your own zoo enclosure for animals</a:t>
            </a:r>
          </a:p>
          <a:p>
            <a:pPr marL="342900" indent="-342900">
              <a:buAutoNum type="arabicPeriod"/>
            </a:pPr>
            <a:r>
              <a:rPr lang="en-IE" dirty="0">
                <a:latin typeface="Comic Sans MS" panose="030F0702030302020204" pitchFamily="66" charset="0"/>
              </a:rPr>
              <a:t>Draw yourself as a zoo keeper</a:t>
            </a:r>
          </a:p>
          <a:p>
            <a:endParaRPr lang="en-IE" dirty="0"/>
          </a:p>
        </p:txBody>
      </p:sp>
      <p:pic>
        <p:nvPicPr>
          <p:cNvPr id="3076" name="Picture 4" descr="Free Free Airplane Clipart, Download Free Clip Art, Free Clip Art ...">
            <a:extLst>
              <a:ext uri="{FF2B5EF4-FFF2-40B4-BE49-F238E27FC236}">
                <a16:creationId xmlns:a16="http://schemas.microsoft.com/office/drawing/2014/main" id="{48F2E0B8-F930-4EF3-94CA-153127A6F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9672">
            <a:off x="5976574" y="1262335"/>
            <a:ext cx="2925645" cy="129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Usa Clipart Map American - American Flag In The Shape Of Usa, HD ...">
            <a:extLst>
              <a:ext uri="{FF2B5EF4-FFF2-40B4-BE49-F238E27FC236}">
                <a16:creationId xmlns:a16="http://schemas.microsoft.com/office/drawing/2014/main" id="{3856D6F8-4C2F-4121-9CDE-757BDC223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8473">
            <a:off x="212317" y="1241265"/>
            <a:ext cx="1952037" cy="95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428472-93DB-4872-8F0B-325F760BD417}"/>
              </a:ext>
            </a:extLst>
          </p:cNvPr>
          <p:cNvSpPr txBox="1"/>
          <p:nvPr/>
        </p:nvSpPr>
        <p:spPr>
          <a:xfrm>
            <a:off x="370189" y="5626114"/>
            <a:ext cx="2549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latin typeface="Comic Sans MS" panose="030F0702030302020204" pitchFamily="66" charset="0"/>
              </a:rPr>
              <a:t>I hope you had a lovely day at the zoo. </a:t>
            </a:r>
          </a:p>
          <a:p>
            <a:endParaRPr lang="en-IE" dirty="0">
              <a:latin typeface="Comic Sans MS" panose="030F0702030302020204" pitchFamily="66" charset="0"/>
            </a:endParaRPr>
          </a:p>
          <a:p>
            <a:r>
              <a:rPr lang="en-IE" dirty="0">
                <a:latin typeface="Comic Sans MS" panose="030F0702030302020204" pitchFamily="66" charset="0"/>
              </a:rPr>
              <a:t>Ms </a:t>
            </a:r>
            <a:r>
              <a:rPr lang="en-IE" dirty="0" err="1">
                <a:latin typeface="Comic Sans MS" panose="030F0702030302020204" pitchFamily="66" charset="0"/>
              </a:rPr>
              <a:t>Haughney</a:t>
            </a:r>
            <a:r>
              <a:rPr lang="en-IE" dirty="0">
                <a:latin typeface="Comic Sans MS" panose="030F0702030302020204" pitchFamily="66" charset="0"/>
                <a:sym typeface="Wingdings" panose="05000000000000000000" pitchFamily="2" charset="2"/>
              </a:rPr>
              <a:t> </a:t>
            </a:r>
            <a:endParaRPr lang="en-IE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276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7356" y="714356"/>
            <a:ext cx="3146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latin typeface="Comic Sans MS" pitchFamily="66" charset="0"/>
              </a:rPr>
              <a:t>We are going to the USA. </a:t>
            </a:r>
          </a:p>
          <a:p>
            <a:r>
              <a:rPr lang="en-IE" dirty="0">
                <a:latin typeface="Comic Sans MS" pitchFamily="66" charset="0"/>
              </a:rPr>
              <a:t>We will visit San Diego Zoo.</a:t>
            </a:r>
          </a:p>
          <a:p>
            <a:endParaRPr lang="en-IE" dirty="0">
              <a:latin typeface="Comic Sans MS" pitchFamily="66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143116"/>
            <a:ext cx="6429419" cy="333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7786678" y="2214554"/>
            <a:ext cx="13573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/>
              <a:t>We are in </a:t>
            </a:r>
            <a:r>
              <a:rPr lang="en-IE" dirty="0" err="1"/>
              <a:t>Leixlip</a:t>
            </a:r>
            <a:r>
              <a:rPr lang="en-IE" dirty="0"/>
              <a:t>, </a:t>
            </a:r>
          </a:p>
          <a:p>
            <a:r>
              <a:rPr lang="en-IE" dirty="0"/>
              <a:t>Co. Kildare, Ireland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EA7367C-116E-4A9D-9604-9F22E3E37DDA}"/>
              </a:ext>
            </a:extLst>
          </p:cNvPr>
          <p:cNvCxnSpPr/>
          <p:nvPr/>
        </p:nvCxnSpPr>
        <p:spPr>
          <a:xfrm rot="10800000" flipV="1">
            <a:off x="6215074" y="2857496"/>
            <a:ext cx="1643074" cy="5648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57158" y="2071678"/>
            <a:ext cx="1142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/>
              <a:t>We will fly to the USA.</a:t>
            </a:r>
          </a:p>
          <a:p>
            <a:endParaRPr lang="en-IE" dirty="0"/>
          </a:p>
        </p:txBody>
      </p:sp>
      <p:sp>
        <p:nvSpPr>
          <p:cNvPr id="9" name="Arrow: Right 6">
            <a:extLst>
              <a:ext uri="{FF2B5EF4-FFF2-40B4-BE49-F238E27FC236}">
                <a16:creationId xmlns:a16="http://schemas.microsoft.com/office/drawing/2014/main" id="{69531224-CCAA-4A53-ABCE-86E5432250D6}"/>
              </a:ext>
            </a:extLst>
          </p:cNvPr>
          <p:cNvSpPr/>
          <p:nvPr/>
        </p:nvSpPr>
        <p:spPr>
          <a:xfrm rot="1504127">
            <a:off x="960451" y="3466233"/>
            <a:ext cx="1560074" cy="1596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Music Note">
            <a:hlinkClick r:id="rId3"/>
          </p:cNvPr>
          <p:cNvSpPr/>
          <p:nvPr/>
        </p:nvSpPr>
        <p:spPr>
          <a:xfrm>
            <a:off x="7786710" y="4500570"/>
            <a:ext cx="1010333" cy="21431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73" h="21355" extrusionOk="0">
                <a:moveTo>
                  <a:pt x="10381" y="0"/>
                </a:moveTo>
                <a:lnTo>
                  <a:pt x="10381" y="16548"/>
                </a:lnTo>
                <a:cubicBezTo>
                  <a:pt x="9873" y="16331"/>
                  <a:pt x="9239" y="16170"/>
                  <a:pt x="8472" y="16089"/>
                </a:cubicBezTo>
                <a:cubicBezTo>
                  <a:pt x="8110" y="16051"/>
                  <a:pt x="7736" y="16033"/>
                  <a:pt x="7360" y="16032"/>
                </a:cubicBezTo>
                <a:cubicBezTo>
                  <a:pt x="4729" y="16024"/>
                  <a:pt x="1880" y="16887"/>
                  <a:pt x="617" y="18145"/>
                </a:cubicBezTo>
                <a:cubicBezTo>
                  <a:pt x="-827" y="19583"/>
                  <a:pt x="349" y="20994"/>
                  <a:pt x="3242" y="21297"/>
                </a:cubicBezTo>
                <a:cubicBezTo>
                  <a:pt x="6135" y="21600"/>
                  <a:pt x="9653" y="20681"/>
                  <a:pt x="11096" y="19243"/>
                </a:cubicBezTo>
                <a:cubicBezTo>
                  <a:pt x="11465" y="18876"/>
                  <a:pt x="11662" y="18511"/>
                  <a:pt x="11704" y="18165"/>
                </a:cubicBezTo>
                <a:lnTo>
                  <a:pt x="11713" y="18165"/>
                </a:lnTo>
                <a:lnTo>
                  <a:pt x="11713" y="5770"/>
                </a:lnTo>
                <a:cubicBezTo>
                  <a:pt x="14895" y="6593"/>
                  <a:pt x="19024" y="8023"/>
                  <a:pt x="19519" y="10182"/>
                </a:cubicBezTo>
                <a:cubicBezTo>
                  <a:pt x="20131" y="12852"/>
                  <a:pt x="18074" y="14651"/>
                  <a:pt x="17306" y="15397"/>
                </a:cubicBezTo>
                <a:cubicBezTo>
                  <a:pt x="18434" y="14668"/>
                  <a:pt x="20773" y="13668"/>
                  <a:pt x="20773" y="10506"/>
                </a:cubicBezTo>
                <a:cubicBezTo>
                  <a:pt x="20773" y="7870"/>
                  <a:pt x="16995" y="5499"/>
                  <a:pt x="16008" y="4840"/>
                </a:cubicBezTo>
                <a:cubicBezTo>
                  <a:pt x="14441" y="3794"/>
                  <a:pt x="12088" y="2574"/>
                  <a:pt x="11743" y="607"/>
                </a:cubicBezTo>
                <a:cubicBezTo>
                  <a:pt x="11711" y="454"/>
                  <a:pt x="11716" y="356"/>
                  <a:pt x="11713" y="247"/>
                </a:cubicBezTo>
                <a:lnTo>
                  <a:pt x="11713" y="0"/>
                </a:lnTo>
                <a:lnTo>
                  <a:pt x="10381" y="0"/>
                </a:lnTo>
                <a:close/>
              </a:path>
            </a:pathLst>
          </a:custGeom>
          <a:solidFill>
            <a:srgbClr val="00D3D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spcBef>
                <a:spcPts val="0"/>
              </a:spcBef>
              <a:defRPr sz="2200" spc="-44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5357818" y="5715016"/>
            <a:ext cx="2214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latin typeface="Comic Sans MS" pitchFamily="66" charset="0"/>
              </a:rPr>
              <a:t>Click the music note and sing along!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37B497-2C21-44E4-BCB6-4F73712E5031}"/>
              </a:ext>
            </a:extLst>
          </p:cNvPr>
          <p:cNvSpPr txBox="1"/>
          <p:nvPr/>
        </p:nvSpPr>
        <p:spPr>
          <a:xfrm>
            <a:off x="2090421" y="901899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>
                <a:latin typeface="Comic Sans MS" panose="030F0702030302020204" pitchFamily="66" charset="0"/>
              </a:rPr>
              <a:t>Time to board the plane and take off!</a:t>
            </a:r>
          </a:p>
          <a:p>
            <a:pPr algn="ctr"/>
            <a:r>
              <a:rPr lang="en-IE" dirty="0">
                <a:latin typeface="Comic Sans MS" panose="030F0702030302020204" pitchFamily="66" charset="0"/>
              </a:rPr>
              <a:t>Have your boarding card ready to scan.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72CA12A-60F2-4D87-8A38-B4A914733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76586"/>
            <a:ext cx="4265785" cy="42447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C7573E-1AEE-437D-B650-DCC67B2C62D5}"/>
              </a:ext>
            </a:extLst>
          </p:cNvPr>
          <p:cNvSpPr txBox="1"/>
          <p:nvPr/>
        </p:nvSpPr>
        <p:spPr>
          <a:xfrm>
            <a:off x="2915816" y="4005064"/>
            <a:ext cx="154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June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123CF3-29AD-4008-89B6-B6BEB498AD18}"/>
              </a:ext>
            </a:extLst>
          </p:cNvPr>
          <p:cNvSpPr txBox="1"/>
          <p:nvPr/>
        </p:nvSpPr>
        <p:spPr>
          <a:xfrm>
            <a:off x="1262329" y="400506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Departure gate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822B2A-7A3D-4621-ADEC-C4E37E13C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1" y="3705410"/>
            <a:ext cx="1909931" cy="186913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A1C18B-2677-45DA-B508-A59F66E64F88}"/>
              </a:ext>
            </a:extLst>
          </p:cNvPr>
          <p:cNvSpPr txBox="1"/>
          <p:nvPr/>
        </p:nvSpPr>
        <p:spPr>
          <a:xfrm>
            <a:off x="1691680" y="105273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endParaRPr lang="en-IE" dirty="0"/>
          </a:p>
        </p:txBody>
      </p:sp>
      <p:pic>
        <p:nvPicPr>
          <p:cNvPr id="4" name="Take off">
            <a:hlinkClick r:id="" action="ppaction://media"/>
            <a:extLst>
              <a:ext uri="{FF2B5EF4-FFF2-40B4-BE49-F238E27FC236}">
                <a16:creationId xmlns:a16="http://schemas.microsoft.com/office/drawing/2014/main" id="{E247A421-F4B7-4495-9299-AA15F6750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8384" y="1772816"/>
            <a:ext cx="724460" cy="7244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4C2507-3AFA-4461-BA09-AC408898722F}"/>
              </a:ext>
            </a:extLst>
          </p:cNvPr>
          <p:cNvSpPr txBox="1"/>
          <p:nvPr/>
        </p:nvSpPr>
        <p:spPr>
          <a:xfrm>
            <a:off x="1691680" y="764704"/>
            <a:ext cx="203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latin typeface="Comic Sans MS" panose="030F0702030302020204" pitchFamily="66" charset="0"/>
              </a:rPr>
              <a:t>Time to take off!</a:t>
            </a:r>
          </a:p>
        </p:txBody>
      </p:sp>
      <p:pic>
        <p:nvPicPr>
          <p:cNvPr id="6" name="Online Media 5" title="Newark, New Jersey - Takeoff from Newark Liberty International Airport HD (2016)">
            <a:hlinkClick r:id="" action="ppaction://media"/>
            <a:extLst>
              <a:ext uri="{FF2B5EF4-FFF2-40B4-BE49-F238E27FC236}">
                <a16:creationId xmlns:a16="http://schemas.microsoft.com/office/drawing/2014/main" id="{5A6948D5-9FED-47DC-8D0B-11E992CC8DFC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899592" y="1237402"/>
            <a:ext cx="6096000" cy="3429000"/>
          </a:xfrm>
          <a:prstGeom prst="rect">
            <a:avLst/>
          </a:prstGeom>
        </p:spPr>
      </p:pic>
      <p:pic>
        <p:nvPicPr>
          <p:cNvPr id="7" name="Content Placeholder 4" descr="A picture containing engine&#10;&#10;Description automatically generated">
            <a:extLst>
              <a:ext uri="{FF2B5EF4-FFF2-40B4-BE49-F238E27FC236}">
                <a16:creationId xmlns:a16="http://schemas.microsoft.com/office/drawing/2014/main" id="{5CD1FFC0-3FC8-4975-A908-EAF620DCC6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43" y="4792376"/>
            <a:ext cx="3617457" cy="20257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910735-3428-4A4A-8884-BB3B68C4609E}"/>
              </a:ext>
            </a:extLst>
          </p:cNvPr>
          <p:cNvSpPr txBox="1"/>
          <p:nvPr/>
        </p:nvSpPr>
        <p:spPr>
          <a:xfrm>
            <a:off x="2771800" y="5125292"/>
            <a:ext cx="262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Window view of Ireland.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02391F-23B0-4ED3-8168-B6CEA087048C}"/>
              </a:ext>
            </a:extLst>
          </p:cNvPr>
          <p:cNvCxnSpPr>
            <a:cxnSpLocks/>
          </p:cNvCxnSpPr>
          <p:nvPr/>
        </p:nvCxnSpPr>
        <p:spPr>
          <a:xfrm>
            <a:off x="4499992" y="5494624"/>
            <a:ext cx="1152128" cy="5986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A7A91C7-AEC3-4608-8E78-B7A9F60F8ABB}"/>
              </a:ext>
            </a:extLst>
          </p:cNvPr>
          <p:cNvSpPr txBox="1"/>
          <p:nvPr/>
        </p:nvSpPr>
        <p:spPr>
          <a:xfrm>
            <a:off x="7296745" y="672371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Click on me to hear a message!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C8B539F0-786C-46D6-9B81-4507B379A175}"/>
              </a:ext>
            </a:extLst>
          </p:cNvPr>
          <p:cNvCxnSpPr>
            <a:cxnSpLocks/>
          </p:cNvCxnSpPr>
          <p:nvPr/>
        </p:nvCxnSpPr>
        <p:spPr>
          <a:xfrm>
            <a:off x="7335271" y="1493805"/>
            <a:ext cx="693113" cy="49503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05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assic North American School Bus | Yep... seen on road s al… | Flickr">
            <a:extLst>
              <a:ext uri="{FF2B5EF4-FFF2-40B4-BE49-F238E27FC236}">
                <a16:creationId xmlns:a16="http://schemas.microsoft.com/office/drawing/2014/main" id="{7566C1F1-A819-415F-93FC-919816B73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390" y="2564904"/>
            <a:ext cx="3466319" cy="230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02CAFE-90A1-4814-B06C-885C29CD8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3996" y="885038"/>
            <a:ext cx="743762" cy="743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A7F405-A8AC-4F59-91F4-3432A05CF965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395536" y="1916832"/>
            <a:ext cx="3873867" cy="16338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DBEDA8-276B-4756-A77E-9A337E958E26}"/>
              </a:ext>
            </a:extLst>
          </p:cNvPr>
          <p:cNvSpPr txBox="1"/>
          <p:nvPr/>
        </p:nvSpPr>
        <p:spPr>
          <a:xfrm>
            <a:off x="529655" y="1049236"/>
            <a:ext cx="3235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latin typeface="Comic Sans MS" panose="030F0702030302020204" pitchFamily="66" charset="0"/>
              </a:rPr>
              <a:t>Off to San Diego Zoo we go!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8AFB2E-69F3-4F6A-B0EE-B92D5981FE35}"/>
              </a:ext>
            </a:extLst>
          </p:cNvPr>
          <p:cNvSpPr txBox="1"/>
          <p:nvPr/>
        </p:nvSpPr>
        <p:spPr>
          <a:xfrm>
            <a:off x="539552" y="4092998"/>
            <a:ext cx="3865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latin typeface="Comic Sans MS" panose="030F0702030302020204" pitchFamily="66" charset="0"/>
              </a:rPr>
              <a:t>Time for a song as we drive there!</a:t>
            </a:r>
          </a:p>
          <a:p>
            <a:r>
              <a:rPr lang="en-IE" dirty="0">
                <a:latin typeface="Comic Sans MS" panose="030F0702030302020204" pitchFamily="66" charset="0"/>
              </a:rPr>
              <a:t>Click below for our bus song.</a:t>
            </a:r>
          </a:p>
        </p:txBody>
      </p:sp>
      <p:pic>
        <p:nvPicPr>
          <p:cNvPr id="6" name="Online Media 5" title="We're Going to the Zoo Lyrics | Kids Animal Song | Children Love to Sing">
            <a:hlinkClick r:id="" action="ppaction://media"/>
            <a:extLst>
              <a:ext uri="{FF2B5EF4-FFF2-40B4-BE49-F238E27FC236}">
                <a16:creationId xmlns:a16="http://schemas.microsoft.com/office/drawing/2014/main" id="{679698CE-D0C8-4DC8-81CA-21AD998D2BF6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964120" y="4739329"/>
            <a:ext cx="3350597" cy="18847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A36838-89B1-43FC-82B8-FF77ADF0BEF1}"/>
              </a:ext>
            </a:extLst>
          </p:cNvPr>
          <p:cNvSpPr txBox="1"/>
          <p:nvPr/>
        </p:nvSpPr>
        <p:spPr>
          <a:xfrm>
            <a:off x="5580112" y="884251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rgbClr val="7030A0"/>
                </a:solidFill>
                <a:latin typeface="Comic Sans MS" panose="030F0702030302020204" pitchFamily="66" charset="0"/>
              </a:rPr>
              <a:t>Click on me!</a:t>
            </a:r>
          </a:p>
        </p:txBody>
      </p:sp>
    </p:spTree>
    <p:extLst>
      <p:ext uri="{BB962C8B-B14F-4D97-AF65-F5344CB8AC3E}">
        <p14:creationId xmlns:p14="http://schemas.microsoft.com/office/powerpoint/2010/main" val="140478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77A860-D617-4285-A51C-F326E6223B0D}"/>
              </a:ext>
            </a:extLst>
          </p:cNvPr>
          <p:cNvSpPr txBox="1"/>
          <p:nvPr/>
        </p:nvSpPr>
        <p:spPr>
          <a:xfrm>
            <a:off x="5580112" y="833622"/>
            <a:ext cx="14782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latin typeface="Comic Sans MS" panose="030F0702030302020204" pitchFamily="66" charset="0"/>
              </a:rPr>
              <a:t>We made it!</a:t>
            </a:r>
          </a:p>
          <a:p>
            <a:endParaRPr lang="en-IE" dirty="0">
              <a:latin typeface="Comic Sans MS" panose="030F0702030302020204" pitchFamily="66" charset="0"/>
            </a:endParaRPr>
          </a:p>
          <a:p>
            <a:endParaRPr lang="en-IE" dirty="0">
              <a:latin typeface="Comic Sans MS" panose="030F0702030302020204" pitchFamily="66" charset="0"/>
            </a:endParaRPr>
          </a:p>
          <a:p>
            <a:r>
              <a:rPr lang="en-IE" dirty="0">
                <a:latin typeface="Comic Sans MS" panose="030F0702030302020204" pitchFamily="66" charset="0"/>
              </a:rPr>
              <a:t>Click on me!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2B8096-C88F-49E2-BE8D-C92DC7903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2320" y="1412776"/>
            <a:ext cx="792088" cy="792088"/>
          </a:xfrm>
          <a:prstGeom prst="rect">
            <a:avLst/>
          </a:prstGeom>
        </p:spPr>
      </p:pic>
      <p:pic>
        <p:nvPicPr>
          <p:cNvPr id="2054" name="Picture 6" descr="San Diego Zoo Entrance | Earth Trekkers">
            <a:extLst>
              <a:ext uri="{FF2B5EF4-FFF2-40B4-BE49-F238E27FC236}">
                <a16:creationId xmlns:a16="http://schemas.microsoft.com/office/drawing/2014/main" id="{7B1AB17D-6115-431F-AF19-03A17DD8B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5394"/>
            <a:ext cx="5184576" cy="345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an diego zoo map - Google Search | Zoo map">
            <a:extLst>
              <a:ext uri="{FF2B5EF4-FFF2-40B4-BE49-F238E27FC236}">
                <a16:creationId xmlns:a16="http://schemas.microsoft.com/office/drawing/2014/main" id="{07F60158-F178-49E2-923B-C4DE417D1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12976"/>
            <a:ext cx="3851920" cy="326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5C5302-00AD-4612-8FBE-7F6EA937C51D}"/>
              </a:ext>
            </a:extLst>
          </p:cNvPr>
          <p:cNvSpPr txBox="1"/>
          <p:nvPr/>
        </p:nvSpPr>
        <p:spPr>
          <a:xfrm>
            <a:off x="323528" y="5301208"/>
            <a:ext cx="3528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latin typeface="Comic Sans MS" panose="030F0702030302020204" pitchFamily="66" charset="0"/>
              </a:rPr>
              <a:t>I wonder what animals we will see..</a:t>
            </a:r>
          </a:p>
        </p:txBody>
      </p:sp>
    </p:spTree>
    <p:extLst>
      <p:ext uri="{BB962C8B-B14F-4D97-AF65-F5344CB8AC3E}">
        <p14:creationId xmlns:p14="http://schemas.microsoft.com/office/powerpoint/2010/main" val="368080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E0B32A-6850-43D8-A819-85F2C9EB876C}"/>
              </a:ext>
            </a:extLst>
          </p:cNvPr>
          <p:cNvSpPr txBox="1"/>
          <p:nvPr/>
        </p:nvSpPr>
        <p:spPr>
          <a:xfrm>
            <a:off x="1979712" y="764704"/>
            <a:ext cx="6639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latin typeface="Comic Sans MS" panose="030F0702030302020204" pitchFamily="66" charset="0"/>
              </a:rPr>
              <a:t>First stop, Penguin Beach.</a:t>
            </a:r>
          </a:p>
          <a:p>
            <a:r>
              <a:rPr lang="en-IE" dirty="0">
                <a:latin typeface="Comic Sans MS" panose="030F0702030302020204" pitchFamily="66" charset="0"/>
              </a:rPr>
              <a:t>Click below for the live camera on Penguin Beach in the zoo. </a:t>
            </a:r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53A6F24A-07C6-449F-9172-3DFF8CFAC9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557" y="1497558"/>
            <a:ext cx="4992134" cy="2192585"/>
          </a:xfrm>
          <a:prstGeom prst="rect">
            <a:avLst/>
          </a:prstGeom>
        </p:spPr>
      </p:pic>
      <p:pic>
        <p:nvPicPr>
          <p:cNvPr id="5" name="Online Media 4" title="Penguins Play at the San Diego Zoo">
            <a:hlinkClick r:id="" action="ppaction://media"/>
            <a:extLst>
              <a:ext uri="{FF2B5EF4-FFF2-40B4-BE49-F238E27FC236}">
                <a16:creationId xmlns:a16="http://schemas.microsoft.com/office/drawing/2014/main" id="{37089F26-E20E-4E68-A61F-A47D399FC357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4578493" y="3933056"/>
            <a:ext cx="4344144" cy="2443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78F744-C37B-4C10-ADDC-8AC7A3831A0D}"/>
              </a:ext>
            </a:extLst>
          </p:cNvPr>
          <p:cNvSpPr txBox="1"/>
          <p:nvPr/>
        </p:nvSpPr>
        <p:spPr>
          <a:xfrm>
            <a:off x="755576" y="4437112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latin typeface="Comic Sans MS" panose="030F0702030302020204" pitchFamily="66" charset="0"/>
              </a:rPr>
              <a:t>One of the penguins at the San Diego Zoo is called Jack!</a:t>
            </a:r>
          </a:p>
        </p:txBody>
      </p:sp>
    </p:spTree>
    <p:extLst>
      <p:ext uri="{BB962C8B-B14F-4D97-AF65-F5344CB8AC3E}">
        <p14:creationId xmlns:p14="http://schemas.microsoft.com/office/powerpoint/2010/main" val="329946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A8477-8B8A-4049-A145-FDC1A18FE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6" y="2217427"/>
            <a:ext cx="7626096" cy="378332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IE" sz="2400" dirty="0">
                <a:latin typeface="Comic Sans MS" panose="030F0702030302020204" pitchFamily="66" charset="0"/>
              </a:rPr>
              <a:t>Penguins are flightless birds.</a:t>
            </a:r>
          </a:p>
          <a:p>
            <a:r>
              <a:rPr lang="en-IE" sz="2400" dirty="0">
                <a:latin typeface="Comic Sans MS" panose="030F0702030302020204" pitchFamily="66" charset="0"/>
              </a:rPr>
              <a:t>While other birds have wings for flying, penguins have adapted flippers to help them swim in the water.</a:t>
            </a:r>
          </a:p>
          <a:p>
            <a:r>
              <a:rPr lang="en-IE" sz="2400" dirty="0">
                <a:latin typeface="Comic Sans MS" panose="030F0702030302020204" pitchFamily="66" charset="0"/>
              </a:rPr>
              <a:t>Most penguins live in the Southern Hemisphere.</a:t>
            </a:r>
          </a:p>
          <a:p>
            <a:r>
              <a:rPr lang="en-IE" sz="2400" dirty="0">
                <a:latin typeface="Comic Sans MS" panose="030F0702030302020204" pitchFamily="66" charset="0"/>
              </a:rPr>
              <a:t>Penguins eat a range of fish and other sea life that they catch underwater.</a:t>
            </a:r>
          </a:p>
          <a:p>
            <a:r>
              <a:rPr lang="en-IE" sz="2400" dirty="0">
                <a:latin typeface="Comic Sans MS" panose="030F0702030302020204" pitchFamily="66" charset="0"/>
              </a:rPr>
              <a:t>Penguins can drink sea water.</a:t>
            </a:r>
          </a:p>
          <a:p>
            <a:r>
              <a:rPr lang="en-IE" sz="2400" dirty="0">
                <a:latin typeface="Comic Sans MS" panose="030F0702030302020204" pitchFamily="66" charset="0"/>
              </a:rPr>
              <a:t>Penguins spend around half their time in water and the other half on land.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FADD5A-7A2B-4039-B33F-53ABF4F8F7E4}"/>
              </a:ext>
            </a:extLst>
          </p:cNvPr>
          <p:cNvSpPr/>
          <p:nvPr/>
        </p:nvSpPr>
        <p:spPr>
          <a:xfrm>
            <a:off x="836676" y="1317181"/>
            <a:ext cx="7728528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IE" sz="5400" b="1" dirty="0">
                <a:ln/>
                <a:solidFill>
                  <a:schemeClr val="accent3"/>
                </a:solidFill>
              </a:rPr>
              <a:t>Facts about Penguins</a:t>
            </a:r>
          </a:p>
        </p:txBody>
      </p:sp>
    </p:spTree>
    <p:extLst>
      <p:ext uri="{BB962C8B-B14F-4D97-AF65-F5344CB8AC3E}">
        <p14:creationId xmlns:p14="http://schemas.microsoft.com/office/powerpoint/2010/main" val="28594028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396</TotalTime>
  <Words>598</Words>
  <Application>Microsoft Office PowerPoint</Application>
  <PresentationFormat>On-screen Show (4:3)</PresentationFormat>
  <Paragraphs>90</Paragraphs>
  <Slides>21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Comic Sans MS</vt:lpstr>
      <vt:lpstr>Constantia</vt:lpstr>
      <vt:lpstr>Graphik Semibold</vt:lpstr>
      <vt:lpstr>Wingdings 2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Animal Friends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Teacher</dc:creator>
  <cp:lastModifiedBy>aibhinn conway</cp:lastModifiedBy>
  <cp:revision>40</cp:revision>
  <dcterms:created xsi:type="dcterms:W3CDTF">2020-06-10T10:21:50Z</dcterms:created>
  <dcterms:modified xsi:type="dcterms:W3CDTF">2020-06-10T17:04:26Z</dcterms:modified>
</cp:coreProperties>
</file>