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8" r:id="rId2"/>
    <p:sldId id="264" r:id="rId3"/>
    <p:sldId id="274" r:id="rId4"/>
    <p:sldId id="272" r:id="rId5"/>
    <p:sldId id="273" r:id="rId6"/>
    <p:sldId id="277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67" r:id="rId34"/>
  </p:sldIdLst>
  <p:sldSz cx="9144000" cy="6858000" type="screen4x3"/>
  <p:notesSz cx="6858000" cy="9144000"/>
  <p:embeddedFontLst>
    <p:embeddedFont>
      <p:font typeface="Twinkl" charset="0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-1284" y="-10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slide" Target="slide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2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slide" Target="slide2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slide" Target="slide29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pears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296" y="3362626"/>
            <a:ext cx="1116961" cy="1659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5732" y="3473341"/>
            <a:ext cx="1116961" cy="1659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303" y="3431477"/>
            <a:ext cx="1116961" cy="16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0110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10634271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4</a:t>
            </a:r>
            <a:r>
              <a:rPr lang="en-GB" b="0" dirty="0">
                <a:latin typeface="Twinkl" pitchFamily="50" charset="0"/>
              </a:rPr>
              <a:t> sandwiches.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9627" y="2953632"/>
            <a:ext cx="2582328" cy="974826"/>
          </a:xfrm>
          <a:prstGeom prst="rect">
            <a:avLst/>
          </a:prstGeom>
        </p:spPr>
      </p:pic>
      <p:pic>
        <p:nvPicPr>
          <p:cNvPr id="9" name="Plat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319" y="4900776"/>
            <a:ext cx="2582328" cy="974826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4792" y="4900776"/>
            <a:ext cx="2582328" cy="974826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4 sandwiches.</a:t>
            </a:r>
            <a:endParaRPr lang="en-GB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042" y="2948713"/>
            <a:ext cx="1048273" cy="7911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0808" y="2993294"/>
            <a:ext cx="1048273" cy="7911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792" y="2649641"/>
            <a:ext cx="1048273" cy="7911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4792" y="2745714"/>
            <a:ext cx="1048273" cy="7911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2551" y="4983121"/>
            <a:ext cx="1048273" cy="7911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5490" y="4896064"/>
            <a:ext cx="1048273" cy="7911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1641" y="4881761"/>
            <a:ext cx="1048273" cy="7911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7760" y="4712149"/>
            <a:ext cx="1048273" cy="7911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6887" y="5103499"/>
            <a:ext cx="1048273" cy="7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3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4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sandwiches on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999" y="4199859"/>
            <a:ext cx="1340488" cy="1011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1497" y="4199859"/>
            <a:ext cx="1340488" cy="1011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540" y="3914402"/>
            <a:ext cx="1340488" cy="10116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458" y="3975088"/>
            <a:ext cx="1340488" cy="10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9984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15480847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5</a:t>
            </a:r>
            <a:r>
              <a:rPr lang="en-GB" b="0" dirty="0">
                <a:latin typeface="Twinkl" pitchFamily="50" charset="0"/>
              </a:rPr>
              <a:t> cakes.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5 cakes.</a:t>
            </a:r>
            <a:endParaRPr lang="en-GB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0947" y="4802198"/>
            <a:ext cx="823142" cy="7221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30" y="4758284"/>
            <a:ext cx="823142" cy="7221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177" y="4758284"/>
            <a:ext cx="823142" cy="7221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981" y="5100502"/>
            <a:ext cx="823142" cy="7221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239" y="5156133"/>
            <a:ext cx="823142" cy="7221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648" y="3055789"/>
            <a:ext cx="823142" cy="7221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264" y="3055789"/>
            <a:ext cx="823142" cy="7221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488" y="4924041"/>
            <a:ext cx="823142" cy="7221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271" y="5094428"/>
            <a:ext cx="823142" cy="7221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364" y="5003496"/>
            <a:ext cx="823142" cy="7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9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5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cakes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149" y="3824688"/>
            <a:ext cx="1039061" cy="911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709" y="3778656"/>
            <a:ext cx="1039061" cy="911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600" y="3894666"/>
            <a:ext cx="1039061" cy="911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965" y="4319224"/>
            <a:ext cx="1039061" cy="911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869" y="4280449"/>
            <a:ext cx="1039061" cy="9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0267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39827358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6</a:t>
            </a:r>
            <a:r>
              <a:rPr lang="en-GB" b="0" dirty="0">
                <a:latin typeface="Twinkl" pitchFamily="50" charset="0"/>
              </a:rPr>
              <a:t> apples.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6 apples.</a:t>
            </a:r>
            <a:endParaRPr lang="en-GB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255" y="4727483"/>
            <a:ext cx="713481" cy="756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0866" y="4727483"/>
            <a:ext cx="713481" cy="7566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9516" y="4672329"/>
            <a:ext cx="713481" cy="756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7257" y="4974489"/>
            <a:ext cx="713481" cy="7566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499" y="4994903"/>
            <a:ext cx="713481" cy="7566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3741" y="4974489"/>
            <a:ext cx="713481" cy="7566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650" y="2746245"/>
            <a:ext cx="713481" cy="7566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6437" y="2746245"/>
            <a:ext cx="713481" cy="7566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987" y="3028923"/>
            <a:ext cx="713481" cy="7566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0774" y="3122410"/>
            <a:ext cx="713481" cy="7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4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6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apples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590" y="3730141"/>
            <a:ext cx="954589" cy="1012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7293" y="3625483"/>
            <a:ext cx="954589" cy="1012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9327" y="3637366"/>
            <a:ext cx="954589" cy="1012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733" y="4080124"/>
            <a:ext cx="954589" cy="1012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520" y="4148654"/>
            <a:ext cx="954589" cy="10122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9129" y="4082833"/>
            <a:ext cx="954589" cy="10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7992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</a:rPr>
              <a:t>Instructions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473773"/>
            <a:ext cx="5443982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Teddy is getting ready for a teddy bears’ picnic.</a:t>
            </a:r>
          </a:p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Can you help Teddy find the things he needs?</a:t>
            </a:r>
          </a:p>
          <a:p>
            <a:pPr marL="114300" indent="0" algn="ctr">
              <a:buNone/>
            </a:pPr>
            <a:endParaRPr lang="en-GB" dirty="0">
              <a:latin typeface="Twinkl" pitchFamily="50" charset="0"/>
            </a:endParaRPr>
          </a:p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Each slide shows some food Teddy needs for the picnic.</a:t>
            </a:r>
          </a:p>
          <a:p>
            <a:pPr marL="114300" indent="0" algn="ctr">
              <a:buNone/>
            </a:pPr>
            <a:endParaRPr lang="en-GB" dirty="0">
              <a:latin typeface="Twinkl" pitchFamily="50" charset="0"/>
            </a:endParaRPr>
          </a:p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Carefully, count how many items there are on each plate and click on the plate matching the amount that Teddy needs.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8927" y="1473201"/>
            <a:ext cx="1857439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31293954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7</a:t>
            </a:r>
            <a:r>
              <a:rPr lang="en-GB" b="0" dirty="0">
                <a:latin typeface="Twinkl" pitchFamily="50" charset="0"/>
              </a:rPr>
              <a:t> oranges.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7 oranges.</a:t>
            </a:r>
            <a:endParaRPr lang="en-GB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5192" y="4746612"/>
            <a:ext cx="690115" cy="708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200" y="4746611"/>
            <a:ext cx="690115" cy="7088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208" y="4746610"/>
            <a:ext cx="690115" cy="7088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216" y="4746609"/>
            <a:ext cx="690115" cy="7088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6794" y="5101043"/>
            <a:ext cx="690115" cy="7088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704" y="5101043"/>
            <a:ext cx="690115" cy="7088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716" y="5101042"/>
            <a:ext cx="690115" cy="7088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8501" y="4746607"/>
            <a:ext cx="690115" cy="7088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2063" y="4714180"/>
            <a:ext cx="690115" cy="7088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625" y="4681753"/>
            <a:ext cx="690115" cy="7088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5106" y="5068614"/>
            <a:ext cx="690115" cy="7088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670" y="5068613"/>
            <a:ext cx="690115" cy="7088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206" y="3008572"/>
            <a:ext cx="690115" cy="7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0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7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oranges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494" y="3806057"/>
            <a:ext cx="862643" cy="8860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336" y="3795411"/>
            <a:ext cx="862643" cy="8860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709" y="3770453"/>
            <a:ext cx="862643" cy="8860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811" y="3770453"/>
            <a:ext cx="862643" cy="8860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1200" y="4235143"/>
            <a:ext cx="862643" cy="8860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252" y="4300957"/>
            <a:ext cx="862643" cy="8860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7063" y="4264321"/>
            <a:ext cx="862643" cy="8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3459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34702358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8</a:t>
            </a:r>
            <a:r>
              <a:rPr lang="en-GB" b="0" dirty="0">
                <a:latin typeface="Twinkl" pitchFamily="50" charset="0"/>
              </a:rPr>
              <a:t> limes.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8 limes.</a:t>
            </a:r>
            <a:endParaRPr lang="en-GB" sz="2000" b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2794607" y="4669026"/>
            <a:ext cx="1197530" cy="1197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3673195" y="4761040"/>
            <a:ext cx="1197530" cy="1197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6024065" y="4500400"/>
            <a:ext cx="1002642" cy="10026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6902652" y="4444889"/>
            <a:ext cx="1002642" cy="10026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7462519" y="4691754"/>
            <a:ext cx="1002642" cy="10026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5582167" y="4651686"/>
            <a:ext cx="1002642" cy="10026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6446690" y="4721276"/>
            <a:ext cx="1002642" cy="10026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7006556" y="4858484"/>
            <a:ext cx="1002642" cy="10026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5980309" y="5025215"/>
            <a:ext cx="1002642" cy="10026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6672264" y="5159998"/>
            <a:ext cx="1002642" cy="10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8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limes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4661136" y="3612449"/>
            <a:ext cx="1168211" cy="11682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5539723" y="3556938"/>
            <a:ext cx="1168211" cy="11682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6099590" y="3803803"/>
            <a:ext cx="1168211" cy="11682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4219238" y="3763735"/>
            <a:ext cx="1168211" cy="11682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5083761" y="3833325"/>
            <a:ext cx="1168211" cy="11682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5643627" y="3970533"/>
            <a:ext cx="1168211" cy="116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4617380" y="4137264"/>
            <a:ext cx="1168211" cy="116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79326">
            <a:off x="5309335" y="4272047"/>
            <a:ext cx="1168211" cy="11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7384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17280959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9</a:t>
            </a:r>
            <a:r>
              <a:rPr lang="en-GB" b="0" dirty="0">
                <a:latin typeface="Twinkl" pitchFamily="50" charset="0"/>
              </a:rPr>
              <a:t> sweets.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9 sweets.</a:t>
            </a:r>
            <a:endParaRPr lang="en-GB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901" y="2900913"/>
            <a:ext cx="495930" cy="4944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767" y="2774741"/>
            <a:ext cx="495930" cy="4944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5468" y="3261090"/>
            <a:ext cx="495930" cy="4944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162" y="3359310"/>
            <a:ext cx="495930" cy="4944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101" y="2992359"/>
            <a:ext cx="495930" cy="4944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358" y="3019805"/>
            <a:ext cx="495930" cy="4944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652" y="3344225"/>
            <a:ext cx="495930" cy="4944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020" y="3399349"/>
            <a:ext cx="495930" cy="4944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844" y="3201597"/>
            <a:ext cx="495930" cy="4944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828" y="5180278"/>
            <a:ext cx="495930" cy="4944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315" y="5180278"/>
            <a:ext cx="495930" cy="4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3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9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sweets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823" y="3961657"/>
            <a:ext cx="629800" cy="627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018" y="3894833"/>
            <a:ext cx="629800" cy="627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390" y="4321834"/>
            <a:ext cx="629800" cy="627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084" y="4420054"/>
            <a:ext cx="629800" cy="627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9857" y="4066407"/>
            <a:ext cx="629800" cy="627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9789" y="4127770"/>
            <a:ext cx="629800" cy="627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408" y="4418273"/>
            <a:ext cx="629800" cy="627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753" y="4511477"/>
            <a:ext cx="629800" cy="627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600" y="4275645"/>
            <a:ext cx="629800" cy="6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3300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25889125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1</a:t>
            </a:r>
            <a:r>
              <a:rPr lang="en-GB" b="0" dirty="0">
                <a:latin typeface="Twinkl" pitchFamily="50" charset="0"/>
              </a:rPr>
              <a:t> pie.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184587" y="1408994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9627" y="2953632"/>
            <a:ext cx="2582328" cy="974826"/>
          </a:xfrm>
          <a:prstGeom prst="rect">
            <a:avLst/>
          </a:prstGeom>
        </p:spPr>
      </p:pic>
      <p:pic>
        <p:nvPicPr>
          <p:cNvPr id="9" name="Plat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319" y="4900776"/>
            <a:ext cx="2582328" cy="974826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4792" y="4900776"/>
            <a:ext cx="2582328" cy="974826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9" y="1465066"/>
            <a:ext cx="8220074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1 pie.</a:t>
            </a:r>
            <a:endParaRPr lang="en-GB" sz="2000" b="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174" y="2920313"/>
            <a:ext cx="1111233" cy="7475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723" y="4661795"/>
            <a:ext cx="1111233" cy="7475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312" y="4640687"/>
            <a:ext cx="1111233" cy="7475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983" y="5035546"/>
            <a:ext cx="1111233" cy="7475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4105" y="4900776"/>
            <a:ext cx="1111233" cy="7475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655" y="4900776"/>
            <a:ext cx="1111233" cy="7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0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10</a:t>
            </a:r>
            <a:r>
              <a:rPr lang="en-GB" b="0" dirty="0">
                <a:latin typeface="Twinkl" pitchFamily="50" charset="0"/>
              </a:rPr>
              <a:t> strawberries.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166263" y="1836396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739" y="2953632"/>
            <a:ext cx="2938843" cy="1109410"/>
          </a:xfrm>
          <a:prstGeom prst="rect">
            <a:avLst/>
          </a:prstGeom>
        </p:spPr>
      </p:pic>
      <p:pic>
        <p:nvPicPr>
          <p:cNvPr id="9" name="Plat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421" y="4900776"/>
            <a:ext cx="2938843" cy="1109410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894" y="4900776"/>
            <a:ext cx="2938843" cy="1109410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457198" y="1454918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10 strawberries.</a:t>
            </a:r>
            <a:endParaRPr lang="en-GB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468" y="2642866"/>
            <a:ext cx="612673" cy="6215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8880" y="2631322"/>
            <a:ext cx="612673" cy="6215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303" y="3106704"/>
            <a:ext cx="612673" cy="621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035" y="2984895"/>
            <a:ext cx="612673" cy="6215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428" y="2807652"/>
            <a:ext cx="612673" cy="6215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331" y="2942580"/>
            <a:ext cx="612673" cy="6215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8954" y="3080034"/>
            <a:ext cx="612673" cy="6215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9137" y="3253345"/>
            <a:ext cx="612673" cy="6215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827" y="3066608"/>
            <a:ext cx="612673" cy="6215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7642" y="4848260"/>
            <a:ext cx="612673" cy="6215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938" y="3222082"/>
            <a:ext cx="612673" cy="6215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303" y="5043733"/>
            <a:ext cx="612673" cy="6215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677" y="4818319"/>
            <a:ext cx="612673" cy="6215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6620" y="5144716"/>
            <a:ext cx="612673" cy="6215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387" y="5167459"/>
            <a:ext cx="612673" cy="6215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603" y="4762648"/>
            <a:ext cx="612673" cy="6215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918" y="5129085"/>
            <a:ext cx="612673" cy="6215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276" y="4732968"/>
            <a:ext cx="612673" cy="6215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1841" y="4747715"/>
            <a:ext cx="612673" cy="6215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626" y="5129084"/>
            <a:ext cx="612673" cy="6215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6650" y="5074078"/>
            <a:ext cx="612673" cy="6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10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strawberries on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Finish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210" y="3744680"/>
            <a:ext cx="819823" cy="831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326" y="3654510"/>
            <a:ext cx="819823" cy="8398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2919" y="4247578"/>
            <a:ext cx="819823" cy="8316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549" y="4050748"/>
            <a:ext cx="819823" cy="8316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065" y="3667217"/>
            <a:ext cx="819823" cy="8316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654" y="3826812"/>
            <a:ext cx="819823" cy="8316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786" y="4160342"/>
            <a:ext cx="819823" cy="8316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842" y="4361039"/>
            <a:ext cx="819823" cy="8316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9141" y="4081944"/>
            <a:ext cx="819823" cy="8316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685" y="4393525"/>
            <a:ext cx="819823" cy="8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45285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259858254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644" y="1851309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is </a:t>
            </a:r>
            <a:r>
              <a:rPr lang="en-GB" dirty="0">
                <a:solidFill>
                  <a:srgbClr val="DE1E5A"/>
                </a:solidFill>
                <a:latin typeface="Twinkl" pitchFamily="50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pie on this plate.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2342" y="3812331"/>
            <a:ext cx="1673252" cy="11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4682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28977643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2</a:t>
            </a:r>
            <a:r>
              <a:rPr lang="en-GB" b="0" dirty="0">
                <a:latin typeface="Twinkl" pitchFamily="50" charset="0"/>
              </a:rPr>
              <a:t> bananas.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208158" y="1473201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9627" y="2953632"/>
            <a:ext cx="2582328" cy="974826"/>
          </a:xfrm>
          <a:prstGeom prst="rect">
            <a:avLst/>
          </a:prstGeom>
        </p:spPr>
      </p:pic>
      <p:pic>
        <p:nvPicPr>
          <p:cNvPr id="9" name="Plat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319" y="4900776"/>
            <a:ext cx="2582328" cy="974826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4792" y="4900776"/>
            <a:ext cx="2582328" cy="974826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538435" y="1465066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2 bananas.</a:t>
            </a:r>
            <a:endParaRPr lang="en-GB" sz="20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880" y="4093225"/>
            <a:ext cx="1920240" cy="13574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4792" y="4301801"/>
            <a:ext cx="1920240" cy="1357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432" y="4307840"/>
            <a:ext cx="1920240" cy="13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8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350" y="1834056"/>
            <a:ext cx="5789236" cy="99430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Great! There are </a:t>
            </a:r>
            <a:r>
              <a:rPr lang="en-GB" dirty="0">
                <a:solidFill>
                  <a:schemeClr val="accent1"/>
                </a:solidFill>
                <a:latin typeface="Twinkl" pitchFamily="50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bananas on this plate.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603847" y="767752"/>
            <a:ext cx="2796785" cy="5953857"/>
          </a:xfrm>
          <a:prstGeom prst="rect">
            <a:avLst/>
          </a:prstGeom>
        </p:spPr>
      </p:pic>
      <p:pic>
        <p:nvPicPr>
          <p:cNvPr id="4" name="Plat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93" y="3968967"/>
            <a:ext cx="3903151" cy="1473435"/>
          </a:xfrm>
          <a:prstGeom prst="rect">
            <a:avLst/>
          </a:prstGeom>
        </p:spPr>
      </p:pic>
      <p:sp>
        <p:nvSpPr>
          <p:cNvPr id="5" name="Check Button">
            <a:hlinkClick r:id="rId4" action="ppaction://hlinksldjump"/>
          </p:cNvPr>
          <p:cNvSpPr/>
          <p:nvPr/>
        </p:nvSpPr>
        <p:spPr>
          <a:xfrm>
            <a:off x="7668883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3687" y="3502568"/>
            <a:ext cx="1920240" cy="1357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599" y="3711144"/>
            <a:ext cx="1920240" cy="13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8562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41" y="3014614"/>
            <a:ext cx="4856674" cy="9943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Try again.</a:t>
            </a:r>
            <a:endParaRPr lang="en-GB" dirty="0"/>
          </a:p>
        </p:txBody>
      </p:sp>
      <p:pic>
        <p:nvPicPr>
          <p:cNvPr id="3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5589915" y="767752"/>
            <a:ext cx="2796785" cy="5953857"/>
          </a:xfrm>
          <a:prstGeom prst="rect">
            <a:avLst/>
          </a:prstGeom>
        </p:spPr>
      </p:pic>
      <p:sp>
        <p:nvSpPr>
          <p:cNvPr id="5" name="Check Button">
            <a:hlinkClick r:id="rId3" action="ppaction://hlinksldjump"/>
          </p:cNvPr>
          <p:cNvSpPr/>
          <p:nvPr/>
        </p:nvSpPr>
        <p:spPr>
          <a:xfrm>
            <a:off x="612475" y="5744494"/>
            <a:ext cx="914398" cy="547779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21380715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b="0" dirty="0">
                <a:latin typeface="Twinkl" pitchFamily="50" charset="0"/>
              </a:rPr>
              <a:t>I would like </a:t>
            </a:r>
            <a:r>
              <a:rPr lang="en-GB" sz="4800" dirty="0">
                <a:solidFill>
                  <a:schemeClr val="accent1"/>
                </a:solidFill>
                <a:latin typeface="Twinkl" pitchFamily="50" charset="0"/>
              </a:rPr>
              <a:t>3</a:t>
            </a:r>
            <a:r>
              <a:rPr lang="en-GB" b="0" dirty="0">
                <a:latin typeface="Twinkl" pitchFamily="50" charset="0"/>
              </a:rPr>
              <a:t> pears.</a:t>
            </a:r>
            <a:endParaRPr lang="en-GB" b="0" dirty="0"/>
          </a:p>
        </p:txBody>
      </p:sp>
      <p:pic>
        <p:nvPicPr>
          <p:cNvPr id="6" name="Tedd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6"/>
          <a:stretch/>
        </p:blipFill>
        <p:spPr>
          <a:xfrm>
            <a:off x="208158" y="1473201"/>
            <a:ext cx="2165230" cy="4609389"/>
          </a:xfrm>
          <a:prstGeom prst="rect">
            <a:avLst/>
          </a:prstGeom>
        </p:spPr>
      </p:pic>
      <p:pic>
        <p:nvPicPr>
          <p:cNvPr id="8" name="Plat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9627" y="2953632"/>
            <a:ext cx="2582328" cy="974826"/>
          </a:xfrm>
          <a:prstGeom prst="rect">
            <a:avLst/>
          </a:prstGeom>
        </p:spPr>
      </p:pic>
      <p:pic>
        <p:nvPicPr>
          <p:cNvPr id="9" name="Plat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319" y="4900776"/>
            <a:ext cx="2582328" cy="974826"/>
          </a:xfrm>
          <a:prstGeom prst="rect">
            <a:avLst/>
          </a:prstGeom>
        </p:spPr>
      </p:pic>
      <p:pic>
        <p:nvPicPr>
          <p:cNvPr id="10" name="Plat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4792" y="4900776"/>
            <a:ext cx="2582328" cy="974826"/>
          </a:xfrm>
          <a:prstGeom prst="rect">
            <a:avLst/>
          </a:prstGeom>
        </p:spPr>
      </p:pic>
      <p:sp>
        <p:nvSpPr>
          <p:cNvPr id="11" name="Number of Items Text"/>
          <p:cNvSpPr txBox="1">
            <a:spLocks/>
          </p:cNvSpPr>
          <p:nvPr/>
        </p:nvSpPr>
        <p:spPr>
          <a:xfrm>
            <a:off x="538435" y="1465066"/>
            <a:ext cx="8220075" cy="38147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latin typeface="Twinkl" pitchFamily="50" charset="0"/>
              </a:rPr>
              <a:t>Click on the plate showing 3 pears.</a:t>
            </a:r>
            <a:endParaRPr lang="en-GB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998" y="2310305"/>
            <a:ext cx="894634" cy="1329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2434" y="2421020"/>
            <a:ext cx="894634" cy="1329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005" y="2379156"/>
            <a:ext cx="894634" cy="1329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4809" y="4187364"/>
            <a:ext cx="894634" cy="13290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7800" y="4195489"/>
            <a:ext cx="894634" cy="1329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126" y="4371014"/>
            <a:ext cx="894634" cy="13290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483" y="4371013"/>
            <a:ext cx="894634" cy="13290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639" y="4208265"/>
            <a:ext cx="894634" cy="13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6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299</TotalTime>
  <Words>335</Words>
  <Application>Microsoft Office PowerPoint</Application>
  <PresentationFormat>On-screen Show (4:3)</PresentationFormat>
  <Paragraphs>67</Paragraphs>
  <Slides>33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Twinkl</vt:lpstr>
      <vt:lpstr>Calibri</vt:lpstr>
      <vt:lpstr>Office Theme</vt:lpstr>
      <vt:lpstr>Slide 1</vt:lpstr>
      <vt:lpstr>Instructions</vt:lpstr>
      <vt:lpstr>I would like 1 pie.</vt:lpstr>
      <vt:lpstr>Great! There is 1 pie on this plate. </vt:lpstr>
      <vt:lpstr>Try again.</vt:lpstr>
      <vt:lpstr>I would like 2 bananas.</vt:lpstr>
      <vt:lpstr>Great! There are 2 bananas on this plate.</vt:lpstr>
      <vt:lpstr>Try again.</vt:lpstr>
      <vt:lpstr>I would like 3 pears.</vt:lpstr>
      <vt:lpstr>Great! There are 3 pears on this plate.</vt:lpstr>
      <vt:lpstr>Try again.</vt:lpstr>
      <vt:lpstr>I would like 4 sandwiches.</vt:lpstr>
      <vt:lpstr>Great! There are 4 sandwiches on  this plate.</vt:lpstr>
      <vt:lpstr>Try again.</vt:lpstr>
      <vt:lpstr>I would like 5 cakes.</vt:lpstr>
      <vt:lpstr>Great! There are 5 cakes on this plate.</vt:lpstr>
      <vt:lpstr>Try again.</vt:lpstr>
      <vt:lpstr>I would like 6 apples.</vt:lpstr>
      <vt:lpstr>Great! There are 6 apples on this plate.</vt:lpstr>
      <vt:lpstr>Try again.</vt:lpstr>
      <vt:lpstr>I would like 7 oranges.</vt:lpstr>
      <vt:lpstr>Great! There are 7 oranges on this plate.</vt:lpstr>
      <vt:lpstr>Try again.</vt:lpstr>
      <vt:lpstr>I would like 8 limes.</vt:lpstr>
      <vt:lpstr>Great! There are 8  limes on this plate.</vt:lpstr>
      <vt:lpstr>Try again.</vt:lpstr>
      <vt:lpstr>I would like 9 sweets.</vt:lpstr>
      <vt:lpstr>Great! There are 9 sweets on this plate.</vt:lpstr>
      <vt:lpstr>Try again.</vt:lpstr>
      <vt:lpstr>I would like 10 strawberries.</vt:lpstr>
      <vt:lpstr>Great! There are 10 strawberries on  this plate.</vt:lpstr>
      <vt:lpstr>Try again.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Teacher</cp:lastModifiedBy>
  <cp:revision>16</cp:revision>
  <dcterms:created xsi:type="dcterms:W3CDTF">2018-11-27T10:55:18Z</dcterms:created>
  <dcterms:modified xsi:type="dcterms:W3CDTF">2020-06-03T15:27:16Z</dcterms:modified>
</cp:coreProperties>
</file>