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830EF-C364-4F18-958E-F11FD038D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A4D63-5F59-4ACC-A5CB-596E34207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CA51C-E6F2-4905-A0EB-46D0BED1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BDD8C-E19F-4069-A552-23763FE7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A7D5D-2794-4847-A6C1-82DCE4D1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92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2855-3017-4340-B7A2-0B5BA234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C2818-40FD-4D60-8907-CCCBF33D2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F041C-7F84-4B14-9EF8-6AD46A99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0FE06-41CC-4EFE-8C0D-AE5CD8E6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2AEA6-AFC4-4334-B99C-4C2F54CA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83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B867A7-85BD-46E0-A27F-E2E08C9D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E7D9C-53E8-426A-8215-8E4D78B0E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1190D-3C6F-4DE7-B0A1-5F07D903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D9E99-11D2-4ED6-8A6B-F73B5300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625D-CBB4-4C09-939A-5945141F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49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5171-438E-4B6D-A48F-984BA24A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68689-D87F-48FC-9D0D-EDD71141F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BBFA8-C932-44F1-8052-15EA5BBE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AA77-58BA-4E86-AABD-03CC86E0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FAAC5-F70A-4647-8A6D-A935D18A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86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3797-8D5D-4D3B-828F-81409D28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268D9-5E11-4E05-9D8D-1C6A0F650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13910-F4AA-4896-B33A-61B5E135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251A0-CEFC-4681-B394-48BDF553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0CCFD-A70F-457D-A41A-8CDE4B0E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263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84DA-D2EE-4A2A-9E4E-78BBC69E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F7B15-AF01-4BDB-9003-9236899AB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60185-4D75-4626-B581-4183700D2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90259-1C69-44BC-BAD1-A647267E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24D26-A255-438A-8933-5E7D2B5D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6621D-6F34-41EA-AC35-3CD0F48A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46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E0E6-B047-4AD1-91E1-54EA0FC8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11AA-8260-41D1-93AB-CC8659682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8FDED-2629-48AF-9706-525FD0736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C9E47-CBC3-4757-850C-AA3D14D18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3ACD8-6C9F-4563-BB2B-847DAA82B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07A54-C098-441C-B390-16C7417F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BD567-D8CC-47B9-A903-3A970CAA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8B797-AD74-4EA7-BFBF-2FCB1307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764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DF91-F802-43E7-A2F6-1CC995EB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CAD5F-541F-442C-902B-C6B87759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22F93-8BBC-453E-8CCA-FD696544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3F0BC-F570-470E-9D4D-F2859639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527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A1418-B656-4A75-AA4D-FE3FA636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B11A3-F966-4815-83C4-711C58A8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67FF0-5104-47F6-834A-C4D4A55F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21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50D7-0DF7-42F3-AF1C-FF7A74EB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E096-D095-446D-B629-512EEB200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4317E-94E2-45AF-90DE-1849AABF0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C9B36-E37F-4BA2-9BDF-2D57B93A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0549F-845D-48CD-9012-592ECA97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4FE57-2A51-497C-A0F2-F1C4551B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03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30DE-6CC2-43E2-B88B-04778E49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6C42A-E33F-4080-B51C-9A4BD07AD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F7BE4-43EE-4076-A259-1F3669016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51AB8-CEB1-4927-BDCF-3CB4680E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C1DE5-8F8C-4999-865B-5AE4BFD4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8A2EC-6E45-4283-9667-DC0D0B0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266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705F5-8D97-4F2C-A82F-9C2351B0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E2939-1629-4328-B495-A14ABCAB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758FC-BD2A-4186-B9F9-23A5925CF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9B76-6977-4387-B6CD-3D4C1E406C61}" type="datetimeFigureOut">
              <a:rPr lang="en-IE" smtClean="0"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42B1D-3589-4437-8AE5-63F8ABD6A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71E1A-5672-44F5-9AE5-0EF45EE5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3E86-E7D3-4D23-9409-68E2DF9DA9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C32B5-5DEF-41C5-A27B-DE22A4E19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Spring Baby Animals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DFC9D-F8B0-4A82-9582-61CD7E46B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I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8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63AB00AE-4340-440F-82E1-9F69D1D55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rown and white cow standing on top of a grass covered field&#10;&#10;Description automatically generated">
            <a:extLst>
              <a:ext uri="{FF2B5EF4-FFF2-40B4-BE49-F238E27FC236}">
                <a16:creationId xmlns:a16="http://schemas.microsoft.com/office/drawing/2014/main" id="{02B90BA8-7145-434B-A56A-E5282EE8BD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5796"/>
          <a:stretch/>
        </p:blipFill>
        <p:spPr>
          <a:xfrm>
            <a:off x="6083786" y="-168316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028" name="Picture 4" descr="Image result for lambs and sheep">
            <a:extLst>
              <a:ext uri="{FF2B5EF4-FFF2-40B4-BE49-F238E27FC236}">
                <a16:creationId xmlns:a16="http://schemas.microsoft.com/office/drawing/2014/main" id="{224E6D39-2C05-4B87-9499-FD97C035DB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6613"/>
          <a:stretch/>
        </p:blipFill>
        <p:spPr bwMode="auto">
          <a:xfrm>
            <a:off x="6089904" y="2487166"/>
            <a:ext cx="6263640" cy="4215384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13416-9711-4C12-8555-14B16678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IE" sz="4000">
                <a:solidFill>
                  <a:srgbClr val="000000"/>
                </a:solidFill>
              </a:rPr>
              <a:t>Farm Animals born in Spring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5266E-73DB-4990-A17A-F97A76A83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r>
              <a:rPr lang="en-IE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baby animals born on a farm in Spring time. The two main ones are baby sheep that are called lambs and baby cows that are called calves. </a:t>
            </a:r>
          </a:p>
        </p:txBody>
      </p:sp>
    </p:spTree>
    <p:extLst>
      <p:ext uri="{BB962C8B-B14F-4D97-AF65-F5344CB8AC3E}">
        <p14:creationId xmlns:p14="http://schemas.microsoft.com/office/powerpoint/2010/main" val="82526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E73EB10-AEDA-42B9-9D11-54E59B48D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Image result for lambs playing">
            <a:extLst>
              <a:ext uri="{FF2B5EF4-FFF2-40B4-BE49-F238E27FC236}">
                <a16:creationId xmlns:a16="http://schemas.microsoft.com/office/drawing/2014/main" id="{AB21D5BA-4CC0-4502-9F7C-890FFFFD44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r="16858" b="-2"/>
          <a:stretch/>
        </p:blipFill>
        <p:spPr bwMode="auto">
          <a:xfrm>
            <a:off x="7092462" y="1825625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Arc 72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E9474-CB0D-413C-AAD7-1B71BB2E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n-IE"/>
              <a:t>Baby Sheep – Lambs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1E85-F598-4C00-B778-76790BB1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IE" sz="2200"/>
              <a:t>Baby sheep are called Lambs. They are born on a farm in Spring time. It is best that they are born at this time as the weather isn’t cold like it would be in Winter. </a:t>
            </a:r>
          </a:p>
          <a:p>
            <a:r>
              <a:rPr lang="en-IE" sz="2200"/>
              <a:t>Their mom is called a ‘ewe’.</a:t>
            </a:r>
          </a:p>
          <a:p>
            <a:r>
              <a:rPr lang="en-IE" sz="2200"/>
              <a:t>Their mom will give them milk and that’s how they grow bigger and stronger. </a:t>
            </a:r>
          </a:p>
          <a:p>
            <a:r>
              <a:rPr lang="en-IE" sz="2200"/>
              <a:t>When they are really small they will stay with their mom all the time but once they start getting bigger they will go and play with the other lambs.  </a:t>
            </a:r>
          </a:p>
        </p:txBody>
      </p:sp>
    </p:spTree>
    <p:extLst>
      <p:ext uri="{BB962C8B-B14F-4D97-AF65-F5344CB8AC3E}">
        <p14:creationId xmlns:p14="http://schemas.microsoft.com/office/powerpoint/2010/main" val="182228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D6818-BB46-4E4A-B91A-B99690FC6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IE" sz="4000"/>
              <a:t>Baby Cows – Calves 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768D7-EE19-4EDD-9D65-CDB59228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IE" sz="2000"/>
              <a:t>Baby cows are called Calves. Like lambs, calves are born around spring as well.  </a:t>
            </a:r>
          </a:p>
          <a:p>
            <a:r>
              <a:rPr lang="en-IE" sz="2000"/>
              <a:t>Their mom is called a Cow. </a:t>
            </a:r>
          </a:p>
          <a:p>
            <a:r>
              <a:rPr lang="en-IE" sz="2000"/>
              <a:t>If you see cows and calves in a field you might notice that they are all different. This just depends on the type of breed of the cow. This is the same as dogs – there are loads of different dog breeds and this is what causes them to look different. </a:t>
            </a:r>
          </a:p>
          <a:p>
            <a:r>
              <a:rPr lang="en-IE" sz="2000"/>
              <a:t>Once a calf is born they are usually fed milk by the farmer.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alves being fed">
            <a:extLst>
              <a:ext uri="{FF2B5EF4-FFF2-40B4-BE49-F238E27FC236}">
                <a16:creationId xmlns:a16="http://schemas.microsoft.com/office/drawing/2014/main" id="{A2BF8A03-AF5D-40CB-BAD5-0E8A1D5090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9" r="16352" b="-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7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Spring Baby Animals</vt:lpstr>
      <vt:lpstr>Farm Animals born in Spring</vt:lpstr>
      <vt:lpstr>Baby Sheep – Lambs </vt:lpstr>
      <vt:lpstr>Baby Cows – Calves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Baby Animals</dc:title>
  <dc:creator>Niamh Hanafin</dc:creator>
  <cp:lastModifiedBy>Niamh Hanafin</cp:lastModifiedBy>
  <cp:revision>1</cp:revision>
  <dcterms:created xsi:type="dcterms:W3CDTF">2020-04-22T14:44:26Z</dcterms:created>
  <dcterms:modified xsi:type="dcterms:W3CDTF">2020-04-22T14:45:40Z</dcterms:modified>
</cp:coreProperties>
</file>