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BCFCBD-50E7-42D6-B0B8-D166219B1F4A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3F8CBC-5E3D-4793-96D8-2C1AE59968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F8CBC-5E3D-4793-96D8-2C1AE59968C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F8CBC-5E3D-4793-96D8-2C1AE59968C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4C64-3AD5-41AA-9C85-D142F696B9A3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F195-B3AC-4F05-AD5F-12594FCB4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4C64-3AD5-41AA-9C85-D142F696B9A3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F195-B3AC-4F05-AD5F-12594FCB4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4C64-3AD5-41AA-9C85-D142F696B9A3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F195-B3AC-4F05-AD5F-12594FCB4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4C64-3AD5-41AA-9C85-D142F696B9A3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F195-B3AC-4F05-AD5F-12594FCB4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4C64-3AD5-41AA-9C85-D142F696B9A3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F195-B3AC-4F05-AD5F-12594FCB4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4C64-3AD5-41AA-9C85-D142F696B9A3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F195-B3AC-4F05-AD5F-12594FCB4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4C64-3AD5-41AA-9C85-D142F696B9A3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F195-B3AC-4F05-AD5F-12594FCB4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4C64-3AD5-41AA-9C85-D142F696B9A3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F195-B3AC-4F05-AD5F-12594FCB4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4C64-3AD5-41AA-9C85-D142F696B9A3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F195-B3AC-4F05-AD5F-12594FCB4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4C64-3AD5-41AA-9C85-D142F696B9A3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F195-B3AC-4F05-AD5F-12594FCB4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4C64-3AD5-41AA-9C85-D142F696B9A3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F195-B3AC-4F05-AD5F-12594FCB4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A4C64-3AD5-41AA-9C85-D142F696B9A3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AF195-B3AC-4F05-AD5F-12594FCB4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youtu.be/0dIDdCUHcD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>
                <a:solidFill>
                  <a:srgbClr val="000000"/>
                </a:solidFill>
                <a:latin typeface="Copperplate Gothic Bold" pitchFamily="34" charset="0"/>
              </a:rPr>
              <a:t>Spain </a:t>
            </a:r>
            <a:endParaRPr lang="en-US" dirty="0">
              <a:solidFill>
                <a:srgbClr val="000000"/>
              </a:solidFill>
              <a:latin typeface="Copperplate Gothic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rgbClr val="000000"/>
                </a:solidFill>
                <a:latin typeface="Copperplate Gothic Bold" pitchFamily="34" charset="0"/>
              </a:rPr>
              <a:t>By </a:t>
            </a:r>
            <a:r>
              <a:rPr lang="en-IE" dirty="0" err="1">
                <a:solidFill>
                  <a:srgbClr val="000000"/>
                </a:solidFill>
                <a:latin typeface="Copperplate Gothic Bold" pitchFamily="34" charset="0"/>
              </a:rPr>
              <a:t>A</a:t>
            </a:r>
            <a:r>
              <a:rPr lang="en-IE" dirty="0" err="1" smtClean="0">
                <a:solidFill>
                  <a:srgbClr val="000000"/>
                </a:solidFill>
                <a:latin typeface="Copperplate Gothic Bold" pitchFamily="34" charset="0"/>
              </a:rPr>
              <a:t>oibhe</a:t>
            </a:r>
            <a:r>
              <a:rPr lang="en-IE" dirty="0" smtClean="0">
                <a:solidFill>
                  <a:srgbClr val="000000"/>
                </a:solidFill>
                <a:latin typeface="Copperplate Gothic Bold" pitchFamily="34" charset="0"/>
              </a:rPr>
              <a:t> and </a:t>
            </a:r>
            <a:r>
              <a:rPr lang="en-IE" dirty="0" err="1" smtClean="0">
                <a:solidFill>
                  <a:srgbClr val="000000"/>
                </a:solidFill>
                <a:latin typeface="Copperplate Gothic Bold" pitchFamily="34" charset="0"/>
              </a:rPr>
              <a:t>Eoin</a:t>
            </a:r>
            <a:r>
              <a:rPr lang="en-IE" dirty="0" smtClean="0">
                <a:solidFill>
                  <a:srgbClr val="000000"/>
                </a:solidFill>
                <a:latin typeface="Copperplate Gothic Bold" pitchFamily="34" charset="0"/>
              </a:rPr>
              <a:t> Kelly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en-IE" dirty="0" smtClean="0"/>
              <a:t>Where is Spain?</a:t>
            </a:r>
            <a:endParaRPr lang="en-US" dirty="0"/>
          </a:p>
        </p:txBody>
      </p:sp>
      <p:pic>
        <p:nvPicPr>
          <p:cNvPr id="1026" name="Picture 2" descr="C:\Users\Maria\AppData\Local\Microsoft\Windows\INetCache\IE\SNBF8JO5\Sp-map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1340768"/>
            <a:ext cx="2499360" cy="268986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627784" y="4293096"/>
            <a:ext cx="45365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>
                <a:latin typeface="Arial Rounded MT Bold" pitchFamily="34" charset="0"/>
              </a:rPr>
              <a:t>Spain is in Europe.</a:t>
            </a:r>
          </a:p>
          <a:p>
            <a:endParaRPr lang="en-IE" dirty="0" smtClean="0">
              <a:latin typeface="Arial Rounded MT Bold" pitchFamily="34" charset="0"/>
            </a:endParaRPr>
          </a:p>
          <a:p>
            <a:r>
              <a:rPr lang="en-IE" dirty="0" smtClean="0">
                <a:latin typeface="Arial Rounded MT Bold" pitchFamily="34" charset="0"/>
              </a:rPr>
              <a:t>It is bordered by France and Portugal.</a:t>
            </a:r>
          </a:p>
          <a:p>
            <a:endParaRPr lang="en-IE" dirty="0" smtClean="0">
              <a:latin typeface="Arial Rounded MT Bold" pitchFamily="34" charset="0"/>
            </a:endParaRPr>
          </a:p>
          <a:p>
            <a:r>
              <a:rPr lang="en-IE" dirty="0" smtClean="0">
                <a:latin typeface="Arial Rounded MT Bold" pitchFamily="34" charset="0"/>
              </a:rPr>
              <a:t>Africa is located to the south of Spain.</a:t>
            </a:r>
          </a:p>
          <a:p>
            <a:endParaRPr lang="en-IE" dirty="0">
              <a:latin typeface="Arial Rounded MT Bold" pitchFamily="34" charset="0"/>
            </a:endParaRPr>
          </a:p>
          <a:p>
            <a:r>
              <a:rPr lang="en-IE" dirty="0" smtClean="0">
                <a:latin typeface="Arial Rounded MT Bold" pitchFamily="34" charset="0"/>
              </a:rPr>
              <a:t>The Mediterranean sea and Atlantic Ocean surround Spain.</a:t>
            </a:r>
            <a:endParaRPr lang="en-US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Physical Spain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E" dirty="0" smtClean="0">
                <a:solidFill>
                  <a:schemeClr val="bg1"/>
                </a:solidFill>
              </a:rPr>
              <a:t>    </a:t>
            </a:r>
            <a:r>
              <a:rPr lang="en-IE" dirty="0" err="1" smtClean="0">
                <a:solidFill>
                  <a:schemeClr val="bg1"/>
                </a:solidFill>
              </a:rPr>
              <a:t>Mulhacén</a:t>
            </a:r>
            <a:r>
              <a:rPr lang="en-IE" dirty="0" smtClean="0">
                <a:solidFill>
                  <a:schemeClr val="bg1"/>
                </a:solidFill>
              </a:rPr>
              <a:t> is the highest mountain in Spain’s mainland.</a:t>
            </a:r>
          </a:p>
          <a:p>
            <a:pPr>
              <a:buNone/>
            </a:pPr>
            <a:endParaRPr lang="en-IE" dirty="0">
              <a:solidFill>
                <a:schemeClr val="bg1"/>
              </a:solidFill>
            </a:endParaRPr>
          </a:p>
          <a:p>
            <a:pPr>
              <a:buNone/>
            </a:pPr>
            <a:endParaRPr lang="en-IE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IE" dirty="0" smtClean="0">
                <a:solidFill>
                  <a:schemeClr val="bg1"/>
                </a:solidFill>
              </a:rPr>
              <a:t>    The longest river flowing through Spain is River Tagus with a length of 1007km. It also flows into Portugal.</a:t>
            </a:r>
          </a:p>
          <a:p>
            <a:pPr>
              <a:buNone/>
            </a:pPr>
            <a:endParaRPr lang="en-IE" dirty="0">
              <a:solidFill>
                <a:schemeClr val="bg1"/>
              </a:solidFill>
            </a:endParaRPr>
          </a:p>
          <a:p>
            <a:pPr>
              <a:buNone/>
            </a:pPr>
            <a:endParaRPr lang="en-IE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IE" dirty="0" smtClean="0">
              <a:solidFill>
                <a:schemeClr val="bg1"/>
              </a:solidFill>
            </a:endParaRPr>
          </a:p>
        </p:txBody>
      </p:sp>
      <p:pic>
        <p:nvPicPr>
          <p:cNvPr id="4" name="Picture 3" descr="mounta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2276873"/>
            <a:ext cx="2160240" cy="1618094"/>
          </a:xfrm>
          <a:prstGeom prst="rect">
            <a:avLst/>
          </a:prstGeom>
        </p:spPr>
      </p:pic>
      <p:pic>
        <p:nvPicPr>
          <p:cNvPr id="5" name="Picture 4" descr="riv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4941168"/>
            <a:ext cx="2252464" cy="16893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Spanish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Spanish is the fourth most language spoken in the world.</a:t>
            </a:r>
          </a:p>
          <a:p>
            <a:r>
              <a:rPr lang="en-GB" dirty="0" smtClean="0"/>
              <a:t>Countries such as Mexico, Argentina, Puerto Rico and Chile speak Spanish.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Here are a few basic words:</a:t>
            </a:r>
          </a:p>
          <a:p>
            <a:r>
              <a:rPr lang="en-GB" dirty="0" smtClean="0"/>
              <a:t> Hola (Hello)</a:t>
            </a:r>
          </a:p>
          <a:p>
            <a:r>
              <a:rPr lang="en-GB" dirty="0" smtClean="0"/>
              <a:t> Adiós (bye)</a:t>
            </a:r>
          </a:p>
          <a:p>
            <a:r>
              <a:rPr lang="en-GB" dirty="0"/>
              <a:t> </a:t>
            </a:r>
            <a:r>
              <a:rPr lang="en-GB" dirty="0" smtClean="0"/>
              <a:t>Gracias (thank you)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rgbClr val="FFFF00"/>
                </a:solidFill>
              </a:rPr>
              <a:t>Interesting facts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hlinkClick r:id="rId2"/>
              </a:rPr>
              <a:t>https://youtu.be/0dIDdCUHcDs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en-IE" dirty="0" smtClean="0">
                <a:solidFill>
                  <a:schemeClr val="bg1"/>
                </a:solidFill>
              </a:rPr>
              <a:t>Check out this video with facts about Spain.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Users\Maria\AppData\Local\Microsoft\Windows\INetCache\IE\ECTXVWZ5\Basilica_del_Pilar-sunset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3140968"/>
            <a:ext cx="4176464" cy="29488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Tourism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 Spain is a very popular holiday destination.</a:t>
            </a:r>
          </a:p>
          <a:p>
            <a:pPr>
              <a:buNone/>
            </a:pPr>
            <a:endParaRPr lang="en-GB" sz="1200" dirty="0" smtClean="0"/>
          </a:p>
          <a:p>
            <a:pPr>
              <a:buNone/>
            </a:pPr>
            <a:r>
              <a:rPr lang="en-GB" dirty="0" smtClean="0"/>
              <a:t> The Plaza de </a:t>
            </a:r>
            <a:r>
              <a:rPr lang="en-GB" dirty="0" err="1" smtClean="0"/>
              <a:t>Espana</a:t>
            </a:r>
            <a:r>
              <a:rPr lang="en-GB" dirty="0" smtClean="0"/>
              <a:t> is a popular tourist sight. It</a:t>
            </a:r>
          </a:p>
          <a:p>
            <a:pPr>
              <a:buNone/>
            </a:pPr>
            <a:r>
              <a:rPr lang="en-GB" dirty="0" smtClean="0"/>
              <a:t> is in the city of Seville. It is a semi circle brick </a:t>
            </a:r>
          </a:p>
          <a:p>
            <a:pPr>
              <a:buNone/>
            </a:pPr>
            <a:r>
              <a:rPr lang="en-GB" dirty="0" smtClean="0"/>
              <a:t> building with tall towers either side.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plaz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71800" y="3717032"/>
            <a:ext cx="3600400" cy="2448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rgbClr val="FFFF00"/>
                </a:solidFill>
              </a:rPr>
              <a:t>Sagrada Familia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E" dirty="0" smtClean="0"/>
              <a:t>  </a:t>
            </a:r>
            <a:r>
              <a:rPr lang="en-IE" dirty="0" smtClean="0">
                <a:solidFill>
                  <a:srgbClr val="FFFF00"/>
                </a:solidFill>
              </a:rPr>
              <a:t>The Sagrada Familia is a large, Roman Catholic</a:t>
            </a:r>
          </a:p>
          <a:p>
            <a:pPr>
              <a:buNone/>
            </a:pPr>
            <a:r>
              <a:rPr lang="en-IE" dirty="0" smtClean="0">
                <a:solidFill>
                  <a:srgbClr val="FFFF00"/>
                </a:solidFill>
              </a:rPr>
              <a:t>  church in Barcelona. The building is still not  </a:t>
            </a:r>
          </a:p>
          <a:p>
            <a:pPr>
              <a:buNone/>
            </a:pPr>
            <a:r>
              <a:rPr lang="en-IE" dirty="0" smtClean="0">
                <a:solidFill>
                  <a:srgbClr val="FFFF00"/>
                </a:solidFill>
              </a:rPr>
              <a:t>  fully finished to this day.  </a:t>
            </a:r>
            <a:endParaRPr lang="en-US" dirty="0"/>
          </a:p>
        </p:txBody>
      </p:sp>
      <p:pic>
        <p:nvPicPr>
          <p:cNvPr id="4" name="Picture 3" descr="sagard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3501008"/>
            <a:ext cx="3672408" cy="2376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Spain has many delicacies. Some such as Paella and Tortilla chips .</a:t>
            </a:r>
          </a:p>
          <a:p>
            <a:r>
              <a:rPr lang="en-IE" dirty="0" smtClean="0"/>
              <a:t>Paella is made up of white rice, chicken, vegetable and saffron.</a:t>
            </a:r>
          </a:p>
          <a:p>
            <a:endParaRPr lang="en-IE" dirty="0" smtClean="0"/>
          </a:p>
          <a:p>
            <a:endParaRPr lang="en-IE" dirty="0" smtClean="0"/>
          </a:p>
          <a:p>
            <a:r>
              <a:rPr lang="en-IE" dirty="0" smtClean="0"/>
              <a:t>Tortilla chips are made up of corn tortilla and cut into </a:t>
            </a:r>
            <a:r>
              <a:rPr lang="en-IE" dirty="0" err="1" smtClean="0"/>
              <a:t>tryangles</a:t>
            </a:r>
            <a:r>
              <a:rPr lang="en-IE" dirty="0" smtClean="0"/>
              <a:t>.</a:t>
            </a:r>
            <a:r>
              <a:rPr lang="en-IE" dirty="0" smtClean="0"/>
              <a:t> </a:t>
            </a:r>
          </a:p>
          <a:p>
            <a:endParaRPr lang="en-US" dirty="0"/>
          </a:p>
        </p:txBody>
      </p:sp>
      <p:pic>
        <p:nvPicPr>
          <p:cNvPr id="4" name="Picture 3" descr="Paell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3284984"/>
            <a:ext cx="2110740" cy="13868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FF0000"/>
      </a:dk1>
      <a:lt1>
        <a:srgbClr val="FFFF00"/>
      </a:lt1>
      <a:dk2>
        <a:srgbClr val="91210B"/>
      </a:dk2>
      <a:lt2>
        <a:srgbClr val="FFFF00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827</TotalTime>
  <Words>255</Words>
  <Application>Microsoft Office PowerPoint</Application>
  <PresentationFormat>On-screen Show (4:3)</PresentationFormat>
  <Paragraphs>45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Spain </vt:lpstr>
      <vt:lpstr>Where is Spain?</vt:lpstr>
      <vt:lpstr>Physical Spain</vt:lpstr>
      <vt:lpstr>Spanish</vt:lpstr>
      <vt:lpstr>Interesting facts</vt:lpstr>
      <vt:lpstr>Tourism</vt:lpstr>
      <vt:lpstr>Sagrada Familia</vt:lpstr>
      <vt:lpstr>Food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Spain</dc:title>
  <dc:creator>Maria</dc:creator>
  <cp:lastModifiedBy>Maria</cp:lastModifiedBy>
  <cp:revision>36</cp:revision>
  <dcterms:created xsi:type="dcterms:W3CDTF">2020-06-03T12:26:41Z</dcterms:created>
  <dcterms:modified xsi:type="dcterms:W3CDTF">2020-06-08T10:49:45Z</dcterms:modified>
</cp:coreProperties>
</file>