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TTF" panose="020B0603060100000000" charset="0"/>
      <p:regular r:id="rId18"/>
      <p:bold r:id="rId19"/>
      <p:italic r:id="rId20"/>
      <p:boldItalic r:id="rId21"/>
    </p:embeddedFont>
    <p:embeddedFont>
      <p:font typeface="Tuffy" panose="020B0603060100000000" pitchFamily="34" charset="0"/>
      <p:regular r:id="rId22"/>
      <p:bold r:id="rId23"/>
      <p:italic r:id="rId24"/>
      <p:boldItalic r:id="rId25"/>
    </p:embeddedFont>
    <p:embeddedFont>
      <p:font typeface="Twinkl"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showGuides="1">
      <p:cViewPr varScale="1">
        <p:scale>
          <a:sx n="99" d="100"/>
          <a:sy n="99" d="100"/>
        </p:scale>
        <p:origin x="144"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7632700" cy="495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Ireland was very rural during the 1950s. </a:t>
            </a:r>
          </a:p>
        </p:txBody>
      </p:sp>
      <p:sp>
        <p:nvSpPr>
          <p:cNvPr id="21" name="Title 20"/>
          <p:cNvSpPr>
            <a:spLocks noGrp="1"/>
          </p:cNvSpPr>
          <p:nvPr>
            <p:ph type="title"/>
          </p:nvPr>
        </p:nvSpPr>
        <p:spPr/>
        <p:txBody>
          <a:bodyPr/>
          <a:lstStyle/>
          <a:p>
            <a:r>
              <a:rPr lang="en-GB" sz="3600" dirty="0">
                <a:latin typeface="+mn-lt"/>
              </a:rPr>
              <a:t>Rural Ireland</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602" r="5885"/>
          <a:stretch/>
        </p:blipFill>
        <p:spPr>
          <a:xfrm>
            <a:off x="5032994" y="2202259"/>
            <a:ext cx="3355357" cy="2658064"/>
          </a:xfrm>
          <a:prstGeom prst="rect">
            <a:avLst/>
          </a:prstGeom>
        </p:spPr>
      </p:pic>
      <p:sp>
        <p:nvSpPr>
          <p:cNvPr id="4" name="Rectangle 3"/>
          <p:cNvSpPr/>
          <p:nvPr/>
        </p:nvSpPr>
        <p:spPr>
          <a:xfrm>
            <a:off x="755651" y="2202259"/>
            <a:ext cx="4063484" cy="1754326"/>
          </a:xfrm>
          <a:prstGeom prst="rect">
            <a:avLst/>
          </a:prstGeom>
        </p:spPr>
        <p:txBody>
          <a:bodyPr wrap="square">
            <a:spAutoFit/>
          </a:bodyPr>
          <a:lstStyle/>
          <a:p>
            <a:pPr lvl="0">
              <a:spcBef>
                <a:spcPts val="1600"/>
              </a:spcBef>
            </a:pPr>
            <a:r>
              <a:rPr lang="en-GB" dirty="0"/>
              <a:t>Farmers worked very hard to make a living. Horses were very important in those times. They were used to pull ploughs through the fields. They also pulled carts in order to transport hay or to bring milk to the creamery. </a:t>
            </a:r>
          </a:p>
        </p:txBody>
      </p:sp>
      <p:sp>
        <p:nvSpPr>
          <p:cNvPr id="6" name="Rectangle 5"/>
          <p:cNvSpPr/>
          <p:nvPr/>
        </p:nvSpPr>
        <p:spPr>
          <a:xfrm>
            <a:off x="755651" y="4031561"/>
            <a:ext cx="4063484" cy="1477328"/>
          </a:xfrm>
          <a:prstGeom prst="rect">
            <a:avLst/>
          </a:prstGeom>
        </p:spPr>
        <p:txBody>
          <a:bodyPr wrap="square">
            <a:spAutoFit/>
          </a:bodyPr>
          <a:lstStyle/>
          <a:p>
            <a:pPr lvl="0">
              <a:spcBef>
                <a:spcPts val="1600"/>
              </a:spcBef>
              <a:spcAft>
                <a:spcPts val="1600"/>
              </a:spcAft>
            </a:pPr>
            <a:r>
              <a:rPr lang="en-GB" dirty="0"/>
              <a:t>A lot of the machines and tractors that we have now did not exist then. Potatoes had to be picked by hand and hay was cut with a sharp tool called a scythe.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687" b="13154"/>
          <a:stretch/>
        </p:blipFill>
        <p:spPr>
          <a:xfrm>
            <a:off x="5601729" y="2671471"/>
            <a:ext cx="2786621" cy="2941154"/>
          </a:xfrm>
          <a:prstGeom prst="rect">
            <a:avLst/>
          </a:prstGeom>
        </p:spPr>
      </p:pic>
      <p:sp>
        <p:nvSpPr>
          <p:cNvPr id="6" name="Rectangle 5"/>
          <p:cNvSpPr/>
          <p:nvPr/>
        </p:nvSpPr>
        <p:spPr>
          <a:xfrm>
            <a:off x="755651" y="1473201"/>
            <a:ext cx="7632700" cy="104910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Houses were quite different to ours back in the 1950s. Fridges were not very common so people often went to the shop each day to buy fresh food as they needed it. </a:t>
            </a:r>
          </a:p>
        </p:txBody>
      </p:sp>
      <p:sp>
        <p:nvSpPr>
          <p:cNvPr id="8" name="Rectangle 7"/>
          <p:cNvSpPr/>
          <p:nvPr/>
        </p:nvSpPr>
        <p:spPr>
          <a:xfrm>
            <a:off x="755651" y="2733069"/>
            <a:ext cx="4572000" cy="1754326"/>
          </a:xfrm>
          <a:prstGeom prst="rect">
            <a:avLst/>
          </a:prstGeom>
        </p:spPr>
        <p:txBody>
          <a:bodyPr>
            <a:spAutoFit/>
          </a:bodyPr>
          <a:lstStyle/>
          <a:p>
            <a:pPr lvl="0">
              <a:spcBef>
                <a:spcPts val="1600"/>
              </a:spcBef>
            </a:pPr>
            <a:r>
              <a:rPr lang="en-GB" dirty="0"/>
              <a:t>Not many homes had televisions. Ireland did not have any television stations either, such as RTE or TG4. The people who could afford televisions watched channels from England but the reception was poor and everything was in black and white. </a:t>
            </a:r>
          </a:p>
        </p:txBody>
      </p:sp>
      <p:sp>
        <p:nvSpPr>
          <p:cNvPr id="9" name="Rectangle 8"/>
          <p:cNvSpPr/>
          <p:nvPr/>
        </p:nvSpPr>
        <p:spPr>
          <a:xfrm>
            <a:off x="755651" y="4553299"/>
            <a:ext cx="4572000" cy="923330"/>
          </a:xfrm>
          <a:prstGeom prst="rect">
            <a:avLst/>
          </a:prstGeom>
        </p:spPr>
        <p:txBody>
          <a:bodyPr>
            <a:spAutoFit/>
          </a:bodyPr>
          <a:lstStyle/>
          <a:p>
            <a:pPr lvl="0">
              <a:spcBef>
                <a:spcPts val="1600"/>
              </a:spcBef>
              <a:spcAft>
                <a:spcPts val="1600"/>
              </a:spcAft>
            </a:pPr>
            <a:r>
              <a:rPr lang="en-GB" dirty="0"/>
              <a:t>Sometimes, lots of siblings shared the same bed as there was not enough room in </a:t>
            </a:r>
            <a:br>
              <a:rPr lang="en-GB" dirty="0"/>
            </a:br>
            <a:r>
              <a:rPr lang="en-GB" dirty="0"/>
              <a:t>the house!</a:t>
            </a:r>
          </a:p>
        </p:txBody>
      </p:sp>
      <p:sp>
        <p:nvSpPr>
          <p:cNvPr id="10"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rPr>
              <a:t>Bush TV53</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Electro Mechanic</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25151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11" r="17075"/>
          <a:stretch/>
        </p:blipFill>
        <p:spPr>
          <a:xfrm>
            <a:off x="5222788" y="2141841"/>
            <a:ext cx="3165561" cy="2792624"/>
          </a:xfrm>
          <a:prstGeom prst="rect">
            <a:avLst/>
          </a:prstGeom>
        </p:spPr>
      </p:pic>
      <p:sp>
        <p:nvSpPr>
          <p:cNvPr id="5" name="Rectangle 4"/>
          <p:cNvSpPr/>
          <p:nvPr/>
        </p:nvSpPr>
        <p:spPr>
          <a:xfrm>
            <a:off x="755651" y="1473201"/>
            <a:ext cx="7632700" cy="495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Children always sat in rows facing the front of the classroom.</a:t>
            </a:r>
          </a:p>
        </p:txBody>
      </p:sp>
      <p:sp>
        <p:nvSpPr>
          <p:cNvPr id="6" name="Rectangle 5"/>
          <p:cNvSpPr/>
          <p:nvPr/>
        </p:nvSpPr>
        <p:spPr>
          <a:xfrm>
            <a:off x="755651" y="2066663"/>
            <a:ext cx="4269430" cy="2308324"/>
          </a:xfrm>
          <a:prstGeom prst="rect">
            <a:avLst/>
          </a:prstGeom>
        </p:spPr>
        <p:txBody>
          <a:bodyPr wrap="square">
            <a:spAutoFit/>
          </a:bodyPr>
          <a:lstStyle/>
          <a:p>
            <a:pPr lvl="0"/>
            <a:r>
              <a:rPr lang="en-GB" dirty="0"/>
              <a:t>They had inkwells in their desks and wrote using pens and ink or pencils. There was a blackboard at the front of the room, which the teacher wrote on with chalk. Computers and interactive whiteboards did not exist. Many classrooms had a fireplace in order to keep everyone warm during the winter.</a:t>
            </a:r>
          </a:p>
        </p:txBody>
      </p:sp>
      <p:sp>
        <p:nvSpPr>
          <p:cNvPr id="7" name="Rectangle 6"/>
          <p:cNvSpPr/>
          <p:nvPr/>
        </p:nvSpPr>
        <p:spPr>
          <a:xfrm>
            <a:off x="755651" y="4399897"/>
            <a:ext cx="4572000" cy="923330"/>
          </a:xfrm>
          <a:prstGeom prst="rect">
            <a:avLst/>
          </a:prstGeom>
        </p:spPr>
        <p:txBody>
          <a:bodyPr>
            <a:spAutoFit/>
          </a:bodyPr>
          <a:lstStyle/>
          <a:p>
            <a:r>
              <a:rPr lang="en-GB" dirty="0"/>
              <a:t>Many teachers were very strict and children had to learn a lot of information off by heart. </a:t>
            </a:r>
          </a:p>
        </p:txBody>
      </p:sp>
      <p:sp>
        <p:nvSpPr>
          <p:cNvPr id="8" name="Rectangle 7"/>
          <p:cNvSpPr/>
          <p:nvPr/>
        </p:nvSpPr>
        <p:spPr>
          <a:xfrm>
            <a:off x="755651" y="5388429"/>
            <a:ext cx="7632700" cy="7721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If the children did not learn their work or misbehaved, teachers were allowed to punish them by hitting them. </a:t>
            </a:r>
          </a:p>
        </p:txBody>
      </p:sp>
    </p:spTree>
    <p:extLst>
      <p:ext uri="{BB962C8B-B14F-4D97-AF65-F5344CB8AC3E}">
        <p14:creationId xmlns:p14="http://schemas.microsoft.com/office/powerpoint/2010/main" val="17604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Toys and Games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235" y="2520101"/>
            <a:ext cx="3873680" cy="2999250"/>
          </a:xfrm>
          <a:prstGeom prst="rect">
            <a:avLst/>
          </a:prstGeom>
        </p:spPr>
      </p:pic>
      <p:sp>
        <p:nvSpPr>
          <p:cNvPr id="4" name="Rectangle 3"/>
          <p:cNvSpPr/>
          <p:nvPr/>
        </p:nvSpPr>
        <p:spPr>
          <a:xfrm>
            <a:off x="790832" y="1473201"/>
            <a:ext cx="7650083" cy="923330"/>
          </a:xfrm>
          <a:prstGeom prst="rect">
            <a:avLst/>
          </a:prstGeom>
        </p:spPr>
        <p:txBody>
          <a:bodyPr wrap="square">
            <a:spAutoFit/>
          </a:bodyPr>
          <a:lstStyle/>
          <a:p>
            <a:pPr lvl="0"/>
            <a:r>
              <a:rPr lang="en-GB" dirty="0"/>
              <a:t>In the fifties, there were no computers or electronic games. Children had simple toys like dolls, teddy bears, skipping ropes and balls. They played with marbles and yo-yos too. </a:t>
            </a:r>
          </a:p>
        </p:txBody>
      </p:sp>
      <p:sp>
        <p:nvSpPr>
          <p:cNvPr id="7" name="Rectangle 6"/>
          <p:cNvSpPr/>
          <p:nvPr/>
        </p:nvSpPr>
        <p:spPr>
          <a:xfrm>
            <a:off x="755651" y="2520101"/>
            <a:ext cx="3569214" cy="188010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spcBef>
                <a:spcPts val="1600"/>
              </a:spcBef>
              <a:spcAft>
                <a:spcPts val="1600"/>
              </a:spcAft>
            </a:pPr>
            <a:r>
              <a:rPr lang="en-GB" dirty="0">
                <a:solidFill>
                  <a:schemeClr val="tx1"/>
                </a:solidFill>
              </a:rPr>
              <a:t>They also played lots of games outside such as chasing, conkers and hopscotch. Some people were lucky enough to have bicycles or had go-karts that they made from old materials. </a:t>
            </a:r>
          </a:p>
        </p:txBody>
      </p:sp>
    </p:spTree>
    <p:extLst>
      <p:ext uri="{BB962C8B-B14F-4D97-AF65-F5344CB8AC3E}">
        <p14:creationId xmlns:p14="http://schemas.microsoft.com/office/powerpoint/2010/main" val="17018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and Shopping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951" y="2693096"/>
            <a:ext cx="3783400" cy="2999250"/>
          </a:xfrm>
          <a:prstGeom prst="rect">
            <a:avLst/>
          </a:prstGeom>
        </p:spPr>
      </p:pic>
      <p:sp>
        <p:nvSpPr>
          <p:cNvPr id="5" name="Rectangle 4"/>
          <p:cNvSpPr/>
          <p:nvPr/>
        </p:nvSpPr>
        <p:spPr>
          <a:xfrm>
            <a:off x="755651" y="1473201"/>
            <a:ext cx="7632700" cy="104910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There were no shopping centres or supermarkets in the 1950s like there are today. There were small, local shops where people went to buy essential items every day. </a:t>
            </a:r>
          </a:p>
        </p:txBody>
      </p:sp>
      <p:sp>
        <p:nvSpPr>
          <p:cNvPr id="6" name="Rectangle 5"/>
          <p:cNvSpPr/>
          <p:nvPr/>
        </p:nvSpPr>
        <p:spPr>
          <a:xfrm>
            <a:off x="755651" y="2692419"/>
            <a:ext cx="3754048" cy="2236510"/>
          </a:xfrm>
          <a:prstGeom prst="rect">
            <a:avLst/>
          </a:prstGeom>
        </p:spPr>
        <p:txBody>
          <a:bodyPr wrap="square">
            <a:spAutoFit/>
          </a:bodyPr>
          <a:lstStyle/>
          <a:p>
            <a:pPr lvl="0">
              <a:spcBef>
                <a:spcPts val="1600"/>
              </a:spcBef>
            </a:pPr>
            <a:r>
              <a:rPr lang="en-GB" dirty="0"/>
              <a:t>Food was much simpler back then, too. There were no takeaways. There were no microwaves to cook or heat food quickly. </a:t>
            </a:r>
          </a:p>
          <a:p>
            <a:pPr lvl="0">
              <a:spcBef>
                <a:spcPts val="1600"/>
              </a:spcBef>
              <a:spcAft>
                <a:spcPts val="1600"/>
              </a:spcAft>
            </a:pPr>
            <a:r>
              <a:rPr lang="en-GB" dirty="0"/>
              <a:t>Instead, most people ate meat, vegetables and potatoes every day. On Fridays, everyone ate fish. </a:t>
            </a:r>
          </a:p>
        </p:txBody>
      </p:sp>
    </p:spTree>
    <p:extLst>
      <p:ext uri="{BB962C8B-B14F-4D97-AF65-F5344CB8AC3E}">
        <p14:creationId xmlns:p14="http://schemas.microsoft.com/office/powerpoint/2010/main" val="191222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Money</a:t>
            </a:r>
          </a:p>
        </p:txBody>
      </p:sp>
      <p:sp>
        <p:nvSpPr>
          <p:cNvPr id="3" name="Rectangle 2"/>
          <p:cNvSpPr/>
          <p:nvPr/>
        </p:nvSpPr>
        <p:spPr>
          <a:xfrm>
            <a:off x="755651" y="1473201"/>
            <a:ext cx="7632700" cy="495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Ireland had different currency in the 1950s.</a:t>
            </a:r>
          </a:p>
        </p:txBody>
      </p:sp>
      <p:sp>
        <p:nvSpPr>
          <p:cNvPr id="4" name="Rectangle 3"/>
          <p:cNvSpPr/>
          <p:nvPr/>
        </p:nvSpPr>
        <p:spPr>
          <a:xfrm>
            <a:off x="755651" y="2086675"/>
            <a:ext cx="4572000" cy="646331"/>
          </a:xfrm>
          <a:prstGeom prst="rect">
            <a:avLst/>
          </a:prstGeom>
        </p:spPr>
        <p:txBody>
          <a:bodyPr>
            <a:spAutoFit/>
          </a:bodyPr>
          <a:lstStyle/>
          <a:p>
            <a:pPr lvl="0">
              <a:spcBef>
                <a:spcPts val="1600"/>
              </a:spcBef>
            </a:pPr>
            <a:r>
              <a:rPr lang="en-GB" dirty="0"/>
              <a:t>It was made up of pounds, shillings and pence. It worked as follows: </a:t>
            </a:r>
          </a:p>
        </p:txBody>
      </p:sp>
      <p:sp>
        <p:nvSpPr>
          <p:cNvPr id="5" name="Rectangle 4"/>
          <p:cNvSpPr/>
          <p:nvPr/>
        </p:nvSpPr>
        <p:spPr>
          <a:xfrm>
            <a:off x="755651" y="2855521"/>
            <a:ext cx="4154100"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4 farthings = 1 penny</a:t>
            </a:r>
          </a:p>
        </p:txBody>
      </p:sp>
      <p:sp>
        <p:nvSpPr>
          <p:cNvPr id="6" name="Rectangle 5"/>
          <p:cNvSpPr/>
          <p:nvPr/>
        </p:nvSpPr>
        <p:spPr>
          <a:xfrm>
            <a:off x="755651" y="3522572"/>
            <a:ext cx="4154100"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12 pence = 1 shilling</a:t>
            </a:r>
          </a:p>
        </p:txBody>
      </p:sp>
      <p:sp>
        <p:nvSpPr>
          <p:cNvPr id="7" name="Rectangle 6"/>
          <p:cNvSpPr/>
          <p:nvPr/>
        </p:nvSpPr>
        <p:spPr>
          <a:xfrm>
            <a:off x="755651" y="4189623"/>
            <a:ext cx="4154100"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5 shillings = 1 crown</a:t>
            </a:r>
          </a:p>
        </p:txBody>
      </p:sp>
      <p:sp>
        <p:nvSpPr>
          <p:cNvPr id="8" name="Rectangle 7"/>
          <p:cNvSpPr/>
          <p:nvPr/>
        </p:nvSpPr>
        <p:spPr>
          <a:xfrm>
            <a:off x="755651" y="4856674"/>
            <a:ext cx="4154100"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20 shillings = 1 pound</a:t>
            </a:r>
          </a:p>
        </p:txBody>
      </p:sp>
      <p:sp>
        <p:nvSpPr>
          <p:cNvPr id="13" name="Rectangle 12"/>
          <p:cNvSpPr/>
          <p:nvPr/>
        </p:nvSpPr>
        <p:spPr>
          <a:xfrm>
            <a:off x="755651" y="5546044"/>
            <a:ext cx="7632700" cy="4951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Can you come up with some word problems using old money?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389" y="2403026"/>
            <a:ext cx="3121961" cy="2708301"/>
          </a:xfrm>
          <a:prstGeom prst="rect">
            <a:avLst/>
          </a:prstGeom>
        </p:spPr>
      </p:pic>
      <p:sp>
        <p:nvSpPr>
          <p:cNvPr id="16" name="TextBox 21"/>
          <p:cNvSpPr txBox="1">
            <a:spLocks noChangeArrowheads="1"/>
          </p:cNvSpPr>
          <p:nvPr/>
        </p:nvSpPr>
        <p:spPr bwMode="auto">
          <a:xfrm>
            <a:off x="2380904" y="6245477"/>
            <a:ext cx="439884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rPr>
              <a:t>Irish Half Penny Coin 1940</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sz="500" b="1" dirty="0" err="1">
                <a:latin typeface="Tuffy-TTF" panose="020B0603060100000000" pitchFamily="34" charset="0"/>
              </a:rPr>
              <a:t>klarititemplateshop</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20890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9000"/>
                            </p:stCondLst>
                            <p:childTnLst>
                              <p:par>
                                <p:cTn id="29" presetID="22" presetClass="entr" presetSubtype="8"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10500"/>
                            </p:stCondLst>
                            <p:childTnLst>
                              <p:par>
                                <p:cTn id="33" presetID="22" presetClass="entr" presetSubtype="8"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Clothes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594" t="6932" r="12612" b="5700"/>
          <a:stretch/>
        </p:blipFill>
        <p:spPr>
          <a:xfrm>
            <a:off x="4539049" y="2858529"/>
            <a:ext cx="3849302" cy="2907957"/>
          </a:xfrm>
          <a:prstGeom prst="rect">
            <a:avLst/>
          </a:prstGeom>
        </p:spPr>
      </p:pic>
      <p:sp>
        <p:nvSpPr>
          <p:cNvPr id="4" name="Rectangle 3"/>
          <p:cNvSpPr/>
          <p:nvPr/>
        </p:nvSpPr>
        <p:spPr>
          <a:xfrm>
            <a:off x="755651" y="1473201"/>
            <a:ext cx="7632700" cy="104910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solidFill>
                  <a:schemeClr val="tx1"/>
                </a:solidFill>
              </a:rPr>
              <a:t>Children did not wear uniforms to school and most of the time, their clothes were homemade . Mothers sewed and knitted dresses, jumpers and socks for their children. </a:t>
            </a:r>
          </a:p>
        </p:txBody>
      </p:sp>
      <p:sp>
        <p:nvSpPr>
          <p:cNvPr id="5" name="Rectangle 4"/>
          <p:cNvSpPr/>
          <p:nvPr/>
        </p:nvSpPr>
        <p:spPr>
          <a:xfrm>
            <a:off x="755651" y="2778754"/>
            <a:ext cx="3667697" cy="3067506"/>
          </a:xfrm>
          <a:prstGeom prst="rect">
            <a:avLst/>
          </a:prstGeom>
        </p:spPr>
        <p:txBody>
          <a:bodyPr wrap="square">
            <a:spAutoFit/>
          </a:bodyPr>
          <a:lstStyle/>
          <a:p>
            <a:pPr lvl="0">
              <a:spcBef>
                <a:spcPts val="1600"/>
              </a:spcBef>
            </a:pPr>
            <a:r>
              <a:rPr lang="en-GB" dirty="0"/>
              <a:t>Boys wore short trousers until around the age of twelve. As soon as they began to wear long trousers, people thought of them as being grown-up. </a:t>
            </a:r>
          </a:p>
          <a:p>
            <a:pPr lvl="0">
              <a:spcBef>
                <a:spcPts val="1600"/>
              </a:spcBef>
              <a:spcAft>
                <a:spcPts val="1600"/>
              </a:spcAft>
            </a:pPr>
            <a:r>
              <a:rPr lang="en-GB" dirty="0"/>
              <a:t>Girls never wore trousers. Instead they wore skirts or dresses. Clothes were much simpler in those times and we have a lot more choice today.</a:t>
            </a:r>
          </a:p>
        </p:txBody>
      </p:sp>
    </p:spTree>
    <p:extLst>
      <p:ext uri="{BB962C8B-B14F-4D97-AF65-F5344CB8AC3E}">
        <p14:creationId xmlns:p14="http://schemas.microsoft.com/office/powerpoint/2010/main" val="32932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689864"/>
            <a:ext cx="8220075" cy="994306"/>
          </a:xfrm>
        </p:spPr>
        <p:txBody>
          <a:bodyPr/>
          <a:lstStyle/>
          <a:p>
            <a:pPr algn="ctr"/>
            <a:r>
              <a:rPr lang="en-GB" dirty="0"/>
              <a:t>What do you think of life during the 1950s?</a:t>
            </a:r>
          </a:p>
        </p:txBody>
      </p:sp>
      <p:sp>
        <p:nvSpPr>
          <p:cNvPr id="3" name="Rectangle 2"/>
          <p:cNvSpPr/>
          <p:nvPr/>
        </p:nvSpPr>
        <p:spPr>
          <a:xfrm>
            <a:off x="755651" y="3143851"/>
            <a:ext cx="7613992"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What has changed since then?</a:t>
            </a:r>
          </a:p>
        </p:txBody>
      </p:sp>
      <p:sp>
        <p:nvSpPr>
          <p:cNvPr id="4" name="Rectangle 3"/>
          <p:cNvSpPr/>
          <p:nvPr/>
        </p:nvSpPr>
        <p:spPr>
          <a:xfrm>
            <a:off x="755651" y="3851086"/>
            <a:ext cx="7613992" cy="4951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What is still the same?</a:t>
            </a:r>
          </a:p>
        </p:txBody>
      </p:sp>
    </p:spTree>
    <p:extLst>
      <p:ext uri="{BB962C8B-B14F-4D97-AF65-F5344CB8AC3E}">
        <p14:creationId xmlns:p14="http://schemas.microsoft.com/office/powerpoint/2010/main" val="5278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TotalTime>
  <Words>643</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Tuffy-TTF</vt:lpstr>
      <vt:lpstr>Tuffy</vt:lpstr>
      <vt:lpstr>Twinkl</vt:lpstr>
      <vt:lpstr>Office Theme</vt:lpstr>
      <vt:lpstr>PowerPoint Presentation</vt:lpstr>
      <vt:lpstr>Rural Ireland</vt:lpstr>
      <vt:lpstr>Homes</vt:lpstr>
      <vt:lpstr>School</vt:lpstr>
      <vt:lpstr>Toys and Games</vt:lpstr>
      <vt:lpstr>Food and Shopping</vt:lpstr>
      <vt:lpstr>Money</vt:lpstr>
      <vt:lpstr>Clothes</vt:lpstr>
      <vt:lpstr>What do you think of life during the 1950s?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Monique Davis</cp:lastModifiedBy>
  <cp:revision>9</cp:revision>
  <dcterms:created xsi:type="dcterms:W3CDTF">2019-01-21T12:10:52Z</dcterms:created>
  <dcterms:modified xsi:type="dcterms:W3CDTF">2020-01-28T00:20:40Z</dcterms:modified>
</cp:coreProperties>
</file>