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67" r:id="rId12"/>
  </p:sldIdLst>
  <p:sldSz cx="9144000" cy="6858000" type="screen4x3"/>
  <p:notesSz cx="6858000" cy="9144000"/>
  <p:embeddedFontLst>
    <p:embeddedFont>
      <p:font typeface="Twinkl" pitchFamily="2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4" y="47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1008734"/>
            <a:ext cx="8220075" cy="994306"/>
          </a:xfrm>
        </p:spPr>
        <p:txBody>
          <a:bodyPr/>
          <a:lstStyle/>
          <a:p>
            <a:pPr algn="ctr"/>
            <a:r>
              <a:rPr lang="en-IE" dirty="0"/>
              <a:t>A quote from Rosa Parks’ autobiography; </a:t>
            </a:r>
            <a:r>
              <a:rPr lang="en-IE" i="1" dirty="0"/>
              <a:t>My Story</a:t>
            </a:r>
            <a:br>
              <a:rPr lang="en-IE" dirty="0"/>
            </a:b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683655" y="2144994"/>
            <a:ext cx="7605767" cy="4713005"/>
            <a:chOff x="615287" y="2144994"/>
            <a:chExt cx="7605767" cy="47130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56"/>
            <a:stretch/>
          </p:blipFill>
          <p:spPr>
            <a:xfrm>
              <a:off x="615287" y="2144994"/>
              <a:ext cx="2176850" cy="4713005"/>
            </a:xfrm>
            <a:prstGeom prst="rect">
              <a:avLst/>
            </a:prstGeom>
          </p:spPr>
        </p:pic>
        <p:sp>
          <p:nvSpPr>
            <p:cNvPr id="4" name="Rounded Rectangular Callout 3"/>
            <p:cNvSpPr/>
            <p:nvPr/>
          </p:nvSpPr>
          <p:spPr>
            <a:xfrm>
              <a:off x="3332860" y="2452643"/>
              <a:ext cx="4888194" cy="2794475"/>
            </a:xfrm>
            <a:prstGeom prst="wedgeRoundRectCallout">
              <a:avLst>
                <a:gd name="adj1" fmla="val -64454"/>
                <a:gd name="adj2" fmla="val -33524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‘People always say that I didn't give up my seat because I was tired, but that isn't true. I was not tired physically, or no more tired than I usually was at the end of a working day. I was not old, although some people have an image of me as being old then. I was forty-two. No, the only tired I was, was tired of giving in.’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68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When is Rosa Parks’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0136" y="2587737"/>
            <a:ext cx="6358213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IE" dirty="0">
                <a:latin typeface="Twinkl" pitchFamily="2" charset="0"/>
              </a:rPr>
              <a:t>      In the states of Ohio and Oregon it is celebrated on the </a:t>
            </a:r>
          </a:p>
          <a:p>
            <a:r>
              <a:rPr lang="en-IE" dirty="0">
                <a:latin typeface="Twinkl" pitchFamily="2" charset="0"/>
              </a:rPr>
              <a:t>        1</a:t>
            </a:r>
            <a:r>
              <a:rPr lang="en-IE" baseline="30000" dirty="0">
                <a:latin typeface="Twinkl" pitchFamily="2" charset="0"/>
              </a:rPr>
              <a:t>st</a:t>
            </a:r>
            <a:r>
              <a:rPr lang="en-IE" dirty="0">
                <a:latin typeface="Twinkl" pitchFamily="2" charset="0"/>
              </a:rPr>
              <a:t> of December.</a:t>
            </a:r>
          </a:p>
          <a:p>
            <a:endParaRPr lang="en-IE" dirty="0">
              <a:latin typeface="Twinkl" pitchFamily="2" charset="0"/>
            </a:endParaRPr>
          </a:p>
          <a:p>
            <a:r>
              <a:rPr lang="en-IE" dirty="0">
                <a:latin typeface="Twinkl" pitchFamily="2" charset="0"/>
              </a:rPr>
              <a:t>         The 4</a:t>
            </a:r>
            <a:r>
              <a:rPr lang="en-IE" baseline="30000" dirty="0">
                <a:latin typeface="Twinkl" pitchFamily="2" charset="0"/>
              </a:rPr>
              <a:t>th</a:t>
            </a:r>
            <a:r>
              <a:rPr lang="en-IE" dirty="0">
                <a:latin typeface="Twinkl" pitchFamily="2" charset="0"/>
              </a:rPr>
              <a:t> of February is Rosa Parks’ birthday.</a:t>
            </a:r>
          </a:p>
          <a:p>
            <a:r>
              <a:rPr lang="en-IE" dirty="0">
                <a:latin typeface="Twinkl" pitchFamily="2" charset="0"/>
              </a:rPr>
              <a:t>        </a:t>
            </a:r>
          </a:p>
          <a:p>
            <a:r>
              <a:rPr lang="en-IE" dirty="0">
                <a:latin typeface="Twinkl" pitchFamily="2" charset="0"/>
              </a:rPr>
              <a:t>          The 1</a:t>
            </a:r>
            <a:r>
              <a:rPr lang="en-IE" baseline="30000" dirty="0">
                <a:latin typeface="Twinkl" pitchFamily="2" charset="0"/>
              </a:rPr>
              <a:t>st</a:t>
            </a:r>
            <a:r>
              <a:rPr lang="en-IE" dirty="0">
                <a:latin typeface="Twinkl" pitchFamily="2" charset="0"/>
              </a:rPr>
              <a:t> of December is the day that Rosa Parks </a:t>
            </a:r>
            <a:br>
              <a:rPr lang="en-IE" dirty="0">
                <a:latin typeface="Twinkl" pitchFamily="2" charset="0"/>
              </a:rPr>
            </a:br>
            <a:r>
              <a:rPr lang="en-IE" dirty="0">
                <a:latin typeface="Twinkl" pitchFamily="2" charset="0"/>
              </a:rPr>
              <a:t>          was arrested.</a:t>
            </a:r>
          </a:p>
          <a:p>
            <a:endParaRPr lang="en-IE" dirty="0">
              <a:latin typeface="Twinkl" pitchFamily="2" charset="0"/>
            </a:endParaRPr>
          </a:p>
          <a:p>
            <a:r>
              <a:rPr lang="en-IE" dirty="0">
                <a:latin typeface="Twinkl" pitchFamily="2" charset="0"/>
              </a:rPr>
              <a:t>           This day was first celebrated in 2000 in California.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4793" y="5472419"/>
            <a:ext cx="7163557" cy="4951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IE" dirty="0">
                <a:latin typeface="Twinkl" pitchFamily="2" charset="0"/>
              </a:rPr>
              <a:t>                    Can you find these states on a map of the America?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6810" y="1473200"/>
            <a:ext cx="8211540" cy="5384799"/>
            <a:chOff x="176810" y="1473200"/>
            <a:chExt cx="8211540" cy="5384799"/>
          </a:xfrm>
        </p:grpSpPr>
        <p:sp>
          <p:nvSpPr>
            <p:cNvPr id="3" name="Rectangle 2"/>
            <p:cNvSpPr/>
            <p:nvPr/>
          </p:nvSpPr>
          <p:spPr>
            <a:xfrm>
              <a:off x="1224793" y="1562437"/>
              <a:ext cx="7163557" cy="77210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     In California and Missouri, Rosa Parks Day is celebrated on </a:t>
              </a:r>
              <a:br>
                <a:rPr lang="en-IE" dirty="0">
                  <a:solidFill>
                    <a:schemeClr val="tx1"/>
                  </a:solidFill>
                  <a:latin typeface="Twinkl" pitchFamily="2" charset="0"/>
                </a:rPr>
              </a:b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     the 4</a:t>
              </a:r>
              <a:r>
                <a:rPr lang="en-IE" baseline="30000" dirty="0">
                  <a:solidFill>
                    <a:schemeClr val="tx1"/>
                  </a:solidFill>
                  <a:latin typeface="Twinkl" pitchFamily="2" charset="0"/>
                </a:rPr>
                <a:t>th</a:t>
              </a: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of February.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56"/>
            <a:stretch/>
          </p:blipFill>
          <p:spPr>
            <a:xfrm>
              <a:off x="176810" y="1473200"/>
              <a:ext cx="2487139" cy="5384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897621"/>
            <a:ext cx="8263156" cy="513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9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was Rosa Parks?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80177" y="1221452"/>
            <a:ext cx="7583647" cy="1568741"/>
            <a:chOff x="780177" y="1221452"/>
            <a:chExt cx="7583647" cy="1568741"/>
          </a:xfrm>
        </p:grpSpPr>
        <p:sp>
          <p:nvSpPr>
            <p:cNvPr id="6" name="Rectangle 5"/>
            <p:cNvSpPr/>
            <p:nvPr/>
          </p:nvSpPr>
          <p:spPr>
            <a:xfrm>
              <a:off x="780177" y="1745686"/>
              <a:ext cx="7163557" cy="4951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IE" dirty="0">
                  <a:latin typeface="Twinkl" pitchFamily="2" charset="0"/>
                </a:rPr>
                <a:t>Rosa Parks worked as a seamstress.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795083" y="1221452"/>
              <a:ext cx="1568741" cy="1568741"/>
              <a:chOff x="3154260" y="2835478"/>
              <a:chExt cx="1753300" cy="17533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154260" y="2835478"/>
                <a:ext cx="1753300" cy="17533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3383" y="3171038"/>
                <a:ext cx="1530413" cy="1082179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780176" y="2463217"/>
            <a:ext cx="75836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latin typeface="Twinkl" pitchFamily="2" charset="0"/>
              </a:rPr>
              <a:t>She was the secretary of the Montgomery National </a:t>
            </a:r>
            <a:br>
              <a:rPr lang="en-IE" dirty="0">
                <a:latin typeface="Twinkl" pitchFamily="2" charset="0"/>
              </a:rPr>
            </a:br>
            <a:r>
              <a:rPr lang="en-IE" dirty="0">
                <a:latin typeface="Twinkl" pitchFamily="2" charset="0"/>
              </a:rPr>
              <a:t>Association for the Advancement of Coloured People. (NAACP)</a:t>
            </a:r>
          </a:p>
          <a:p>
            <a:endParaRPr lang="en-IE" dirty="0">
              <a:latin typeface="Twinkl" pitchFamily="2" charset="0"/>
            </a:endParaRPr>
          </a:p>
          <a:p>
            <a:r>
              <a:rPr lang="en-IE" dirty="0">
                <a:latin typeface="Twinkl" pitchFamily="2" charset="0"/>
              </a:rPr>
              <a:t>The NAACP is a civil rights organisation in America which works towards the advancement of justice for African Americans.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80178" y="4050337"/>
            <a:ext cx="7583645" cy="2071807"/>
            <a:chOff x="780178" y="4050337"/>
            <a:chExt cx="7583645" cy="2071807"/>
          </a:xfrm>
        </p:grpSpPr>
        <p:sp>
          <p:nvSpPr>
            <p:cNvPr id="9" name="Rectangle 8"/>
            <p:cNvSpPr/>
            <p:nvPr/>
          </p:nvSpPr>
          <p:spPr>
            <a:xfrm>
              <a:off x="780178" y="4162968"/>
              <a:ext cx="6459522" cy="104910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Rosa Parks was arrested in 1955 in Montgomery, </a:t>
              </a:r>
              <a:br>
                <a:rPr lang="en-IE" dirty="0">
                  <a:solidFill>
                    <a:schemeClr val="tx1"/>
                  </a:solidFill>
                  <a:latin typeface="Twinkl" pitchFamily="2" charset="0"/>
                </a:rPr>
              </a:b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Alabama, for not giving up her seat on a bus </a:t>
              </a:r>
              <a:br>
                <a:rPr lang="en-IE" dirty="0">
                  <a:solidFill>
                    <a:schemeClr val="tx1"/>
                  </a:solidFill>
                  <a:latin typeface="Twinkl" pitchFamily="2" charset="0"/>
                </a:rPr>
              </a:b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for a white man.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794" y="4050337"/>
              <a:ext cx="2333029" cy="207180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780175" y="5307927"/>
            <a:ext cx="5444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latin typeface="Twinkl" pitchFamily="2" charset="0"/>
              </a:rPr>
              <a:t>This act by Rosa Parks was the beginning of Civil Rights history in the United States of America.</a:t>
            </a:r>
          </a:p>
        </p:txBody>
      </p:sp>
    </p:spTree>
    <p:extLst>
      <p:ext uri="{BB962C8B-B14F-4D97-AF65-F5344CB8AC3E}">
        <p14:creationId xmlns:p14="http://schemas.microsoft.com/office/powerpoint/2010/main" val="208920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705398"/>
            <a:ext cx="8220075" cy="994306"/>
          </a:xfrm>
        </p:spPr>
        <p:txBody>
          <a:bodyPr/>
          <a:lstStyle/>
          <a:p>
            <a:pPr algn="ctr"/>
            <a:r>
              <a:rPr lang="en-IE" dirty="0"/>
              <a:t>Why was Rosa Parks made to give up her seat?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46259" y="4054697"/>
            <a:ext cx="8256846" cy="1603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IE" dirty="0">
                <a:solidFill>
                  <a:schemeClr val="tx1"/>
                </a:solidFill>
                <a:latin typeface="Twinkl" pitchFamily="2" charset="0"/>
              </a:rPr>
              <a:t>    This meant that there was a separate </a:t>
            </a:r>
            <a:br>
              <a:rPr lang="en-IE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IE" dirty="0">
                <a:solidFill>
                  <a:schemeClr val="tx1"/>
                </a:solidFill>
                <a:latin typeface="Twinkl" pitchFamily="2" charset="0"/>
              </a:rPr>
              <a:t>    section for white people and black people. </a:t>
            </a:r>
          </a:p>
          <a:p>
            <a:endParaRPr lang="en-IE" dirty="0">
              <a:solidFill>
                <a:schemeClr val="tx1"/>
              </a:solidFill>
              <a:latin typeface="Twinkl" pitchFamily="2" charset="0"/>
            </a:endParaRPr>
          </a:p>
          <a:p>
            <a:r>
              <a:rPr lang="en-IE" dirty="0">
                <a:solidFill>
                  <a:schemeClr val="tx1"/>
                </a:solidFill>
                <a:latin typeface="Twinkl" pitchFamily="2" charset="0"/>
              </a:rPr>
              <a:t>    White people were given priority of seats </a:t>
            </a:r>
            <a:br>
              <a:rPr lang="en-IE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IE" dirty="0">
                <a:solidFill>
                  <a:schemeClr val="tx1"/>
                </a:solidFill>
                <a:latin typeface="Twinkl" pitchFamily="2" charset="0"/>
              </a:rPr>
              <a:t>    and were served in restaurants first.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46677" y="3156195"/>
            <a:ext cx="2694194" cy="3400107"/>
            <a:chOff x="5246677" y="3156195"/>
            <a:chExt cx="2694194" cy="3400107"/>
          </a:xfrm>
        </p:grpSpPr>
        <p:sp>
          <p:nvSpPr>
            <p:cNvPr id="6" name="Oval 5"/>
            <p:cNvSpPr/>
            <p:nvPr/>
          </p:nvSpPr>
          <p:spPr>
            <a:xfrm>
              <a:off x="5264783" y="3554236"/>
              <a:ext cx="2676088" cy="26760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677" y="3156195"/>
              <a:ext cx="2660486" cy="340010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780176" y="1854644"/>
            <a:ext cx="76088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latin typeface="Twinkl" pitchFamily="2" charset="0"/>
              </a:rPr>
              <a:t>During 1955 buses were segregated in Montgomery, Alabama.</a:t>
            </a:r>
          </a:p>
          <a:p>
            <a:endParaRPr lang="en-IE" dirty="0">
              <a:latin typeface="Twinkl" pitchFamily="2" charset="0"/>
            </a:endParaRPr>
          </a:p>
          <a:p>
            <a:r>
              <a:rPr lang="en-IE" dirty="0">
                <a:latin typeface="Twinkl" pitchFamily="2" charset="0"/>
              </a:rPr>
              <a:t>This meant that African Americans were forced to sit at the back of the bus and were expected to give up their seats on buses for white people.</a:t>
            </a:r>
          </a:p>
          <a:p>
            <a:endParaRPr lang="en-IE" dirty="0">
              <a:latin typeface="Twinkl" pitchFamily="2" charset="0"/>
            </a:endParaRPr>
          </a:p>
          <a:p>
            <a:r>
              <a:rPr lang="en-IE" dirty="0">
                <a:latin typeface="Twinkl" pitchFamily="2" charset="0"/>
              </a:rPr>
              <a:t>Public areas such as schools, transport, toilets </a:t>
            </a:r>
            <a:br>
              <a:rPr lang="en-IE" dirty="0">
                <a:latin typeface="Twinkl" pitchFamily="2" charset="0"/>
              </a:rPr>
            </a:br>
            <a:r>
              <a:rPr lang="en-IE" dirty="0">
                <a:latin typeface="Twinkl" pitchFamily="2" charset="0"/>
              </a:rPr>
              <a:t>and restaurants were also segregated. </a:t>
            </a:r>
          </a:p>
        </p:txBody>
      </p:sp>
    </p:spTree>
    <p:extLst>
      <p:ext uri="{BB962C8B-B14F-4D97-AF65-F5344CB8AC3E}">
        <p14:creationId xmlns:p14="http://schemas.microsoft.com/office/powerpoint/2010/main" val="35558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Bus Ride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230" y="1500360"/>
            <a:ext cx="7521851" cy="4951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IE" dirty="0">
                <a:latin typeface="Twinkl" pitchFamily="2" charset="0"/>
              </a:rPr>
              <a:t>Rosa Parks was on her way home from work on the 1</a:t>
            </a:r>
            <a:r>
              <a:rPr lang="en-IE" baseline="30000" dirty="0">
                <a:latin typeface="Twinkl" pitchFamily="2" charset="0"/>
              </a:rPr>
              <a:t>st</a:t>
            </a:r>
            <a:r>
              <a:rPr lang="en-IE" dirty="0">
                <a:latin typeface="Twinkl" pitchFamily="2" charset="0"/>
              </a:rPr>
              <a:t> December 1955.</a:t>
            </a:r>
          </a:p>
        </p:txBody>
      </p:sp>
      <p:sp>
        <p:nvSpPr>
          <p:cNvPr id="6" name="Rectangle 5"/>
          <p:cNvSpPr/>
          <p:nvPr/>
        </p:nvSpPr>
        <p:spPr>
          <a:xfrm>
            <a:off x="789229" y="2217729"/>
            <a:ext cx="7521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latin typeface="Twinkl" pitchFamily="2" charset="0"/>
              </a:rPr>
              <a:t>She was sitting in the section of the bus that was segregated for </a:t>
            </a:r>
            <a:br>
              <a:rPr lang="en-IE" dirty="0">
                <a:latin typeface="Twinkl" pitchFamily="2" charset="0"/>
              </a:rPr>
            </a:br>
            <a:r>
              <a:rPr lang="en-IE" dirty="0">
                <a:latin typeface="Twinkl" pitchFamily="2" charset="0"/>
              </a:rPr>
              <a:t>black people. The section for white people was full.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2451" y="3086320"/>
            <a:ext cx="8254181" cy="2562449"/>
            <a:chOff x="442451" y="3086320"/>
            <a:chExt cx="8254181" cy="2562449"/>
          </a:xfrm>
        </p:grpSpPr>
        <p:sp>
          <p:nvSpPr>
            <p:cNvPr id="13" name="Rectangle 12"/>
            <p:cNvSpPr/>
            <p:nvPr/>
          </p:nvSpPr>
          <p:spPr>
            <a:xfrm>
              <a:off x="442451" y="3086320"/>
              <a:ext cx="8254181" cy="256244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A white man got on the bus and </a:t>
              </a:r>
              <a:br>
                <a:rPr lang="en-IE" dirty="0">
                  <a:solidFill>
                    <a:schemeClr val="tx1"/>
                  </a:solidFill>
                  <a:latin typeface="Twinkl" pitchFamily="2" charset="0"/>
                </a:rPr>
              </a:b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Rosa Parks was told by the bus </a:t>
              </a:r>
              <a:br>
                <a:rPr lang="en-IE" dirty="0">
                  <a:solidFill>
                    <a:schemeClr val="tx1"/>
                  </a:solidFill>
                  <a:latin typeface="Twinkl" pitchFamily="2" charset="0"/>
                </a:rPr>
              </a:b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driver to give up her seat but </a:t>
              </a:r>
              <a:br>
                <a:rPr lang="en-IE" dirty="0">
                  <a:solidFill>
                    <a:schemeClr val="tx1"/>
                  </a:solidFill>
                  <a:latin typeface="Twinkl" pitchFamily="2" charset="0"/>
                </a:rPr>
              </a:b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she refused.</a:t>
              </a:r>
            </a:p>
            <a:p>
              <a:endParaRPr lang="en-IE" dirty="0">
                <a:solidFill>
                  <a:schemeClr val="tx1"/>
                </a:solidFill>
                <a:latin typeface="Twinkl" pitchFamily="2" charset="0"/>
              </a:endParaRPr>
            </a:p>
            <a:p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The bus driver called the police </a:t>
              </a:r>
              <a:br>
                <a:rPr lang="en-IE" dirty="0">
                  <a:solidFill>
                    <a:schemeClr val="tx1"/>
                  </a:solidFill>
                  <a:latin typeface="Twinkl" pitchFamily="2" charset="0"/>
                </a:rPr>
              </a:b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and Rosa Parks was arrested and </a:t>
              </a:r>
              <a:br>
                <a:rPr lang="en-IE" dirty="0">
                  <a:solidFill>
                    <a:schemeClr val="tx1"/>
                  </a:solidFill>
                  <a:latin typeface="Twinkl" pitchFamily="2" charset="0"/>
                </a:rPr>
              </a:b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charged. She had to pay a fine too.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38288" y="3086320"/>
              <a:ext cx="3772792" cy="2562449"/>
              <a:chOff x="4459288" y="3430588"/>
              <a:chExt cx="3929062" cy="2668587"/>
            </a:xfrm>
          </p:grpSpPr>
          <p:pic>
            <p:nvPicPr>
              <p:cNvPr id="10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463" y="3789363"/>
                <a:ext cx="1512887" cy="2309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9288" y="3430588"/>
                <a:ext cx="3929062" cy="2662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610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9230" y="1457703"/>
            <a:ext cx="7521851" cy="7721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IE" dirty="0">
                <a:latin typeface="Twinkl" pitchFamily="2" charset="0"/>
              </a:rPr>
              <a:t>After this day 40,000 black people, and some white people, refused to use the buses in the area.</a:t>
            </a:r>
          </a:p>
        </p:txBody>
      </p:sp>
      <p:sp>
        <p:nvSpPr>
          <p:cNvPr id="7" name="Rectangle 6"/>
          <p:cNvSpPr/>
          <p:nvPr/>
        </p:nvSpPr>
        <p:spPr>
          <a:xfrm>
            <a:off x="780176" y="3104556"/>
            <a:ext cx="6765759" cy="772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IE" dirty="0">
                <a:solidFill>
                  <a:schemeClr val="tx1"/>
                </a:solidFill>
                <a:latin typeface="Twinkl" pitchFamily="2" charset="0"/>
              </a:rPr>
              <a:t>The action was known as the Montgomery Bus Boycott.</a:t>
            </a:r>
          </a:p>
          <a:p>
            <a:r>
              <a:rPr lang="en-IE" dirty="0">
                <a:solidFill>
                  <a:schemeClr val="tx1"/>
                </a:solidFill>
                <a:latin typeface="Twinkl" pitchFamily="2" charset="0"/>
              </a:rPr>
              <a:t>This lasted for 381 days.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 Next?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13832" y="2326730"/>
            <a:ext cx="3455850" cy="4009472"/>
            <a:chOff x="4913832" y="2326730"/>
            <a:chExt cx="3455850" cy="40094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13832" y="2326730"/>
              <a:ext cx="3446494" cy="348784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021" y="3980551"/>
              <a:ext cx="2652661" cy="2355651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780175" y="2332087"/>
            <a:ext cx="7608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latin typeface="Twinkl" pitchFamily="2" charset="0"/>
              </a:rPr>
              <a:t>They said they would start using the buses again when they were treated fairly.</a:t>
            </a:r>
          </a:p>
        </p:txBody>
      </p:sp>
      <p:sp>
        <p:nvSpPr>
          <p:cNvPr id="8" name="Rectangle 7"/>
          <p:cNvSpPr/>
          <p:nvPr/>
        </p:nvSpPr>
        <p:spPr>
          <a:xfrm>
            <a:off x="780175" y="400280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dirty="0">
                <a:latin typeface="Twinkl" pitchFamily="2" charset="0"/>
              </a:rPr>
              <a:t>The government stopped the </a:t>
            </a:r>
            <a:br>
              <a:rPr lang="en-IE" dirty="0">
                <a:latin typeface="Twinkl" pitchFamily="2" charset="0"/>
              </a:rPr>
            </a:br>
            <a:r>
              <a:rPr lang="en-IE" dirty="0">
                <a:latin typeface="Twinkl" pitchFamily="2" charset="0"/>
              </a:rPr>
              <a:t>segregation on buses.</a:t>
            </a:r>
          </a:p>
          <a:p>
            <a:endParaRPr lang="en-IE" dirty="0">
              <a:latin typeface="Twinkl" pitchFamily="2" charset="0"/>
            </a:endParaRPr>
          </a:p>
          <a:p>
            <a:r>
              <a:rPr lang="en-IE" dirty="0">
                <a:latin typeface="Twinkl" pitchFamily="2" charset="0"/>
              </a:rPr>
              <a:t>This all happened because of Rosa </a:t>
            </a:r>
            <a:br>
              <a:rPr lang="en-IE" dirty="0">
                <a:latin typeface="Twinkl" pitchFamily="2" charset="0"/>
              </a:rPr>
            </a:br>
            <a:r>
              <a:rPr lang="en-IE" dirty="0">
                <a:latin typeface="Twinkl" pitchFamily="2" charset="0"/>
              </a:rPr>
              <a:t>Parks and her refusal to give up her seat.</a:t>
            </a:r>
          </a:p>
          <a:p>
            <a:r>
              <a:rPr lang="en-IE" dirty="0">
                <a:latin typeface="Twinkl" pitchFamily="2" charset="0"/>
              </a:rPr>
              <a:t>This event was the start of the Civil Rights Movement in the USA.</a:t>
            </a:r>
          </a:p>
        </p:txBody>
      </p:sp>
    </p:spTree>
    <p:extLst>
      <p:ext uri="{BB962C8B-B14F-4D97-AF65-F5344CB8AC3E}">
        <p14:creationId xmlns:p14="http://schemas.microsoft.com/office/powerpoint/2010/main" val="363258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 Next?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80177" y="1452190"/>
            <a:ext cx="7566556" cy="2074119"/>
            <a:chOff x="780177" y="1452190"/>
            <a:chExt cx="7566556" cy="2074119"/>
          </a:xfrm>
        </p:grpSpPr>
        <p:sp>
          <p:nvSpPr>
            <p:cNvPr id="8" name="Rectangle 7"/>
            <p:cNvSpPr/>
            <p:nvPr/>
          </p:nvSpPr>
          <p:spPr>
            <a:xfrm>
              <a:off x="780177" y="1674389"/>
              <a:ext cx="7163557" cy="7721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IE" dirty="0">
                  <a:latin typeface="Twinkl" pitchFamily="2" charset="0"/>
                </a:rPr>
                <a:t>Rosa Parks was praised and respected for her </a:t>
              </a:r>
              <a:br>
                <a:rPr lang="en-IE" dirty="0">
                  <a:latin typeface="Twinkl" pitchFamily="2" charset="0"/>
                </a:rPr>
              </a:br>
              <a:r>
                <a:rPr lang="en-IE" dirty="0">
                  <a:latin typeface="Twinkl" pitchFamily="2" charset="0"/>
                </a:rPr>
                <a:t>actions years later.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272614" y="1452190"/>
              <a:ext cx="2074119" cy="2074119"/>
              <a:chOff x="6272614" y="1383822"/>
              <a:chExt cx="2074119" cy="2074119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6272614" y="1383822"/>
                <a:ext cx="2074119" cy="207411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9969"/>
              <a:stretch/>
            </p:blipFill>
            <p:spPr>
              <a:xfrm>
                <a:off x="6327084" y="1569320"/>
                <a:ext cx="1970883" cy="1880075"/>
              </a:xfrm>
              <a:prstGeom prst="ellipse">
                <a:avLst/>
              </a:prstGeom>
            </p:spPr>
          </p:pic>
        </p:grpSp>
      </p:grpSp>
      <p:sp>
        <p:nvSpPr>
          <p:cNvPr id="9" name="Rectangle 8"/>
          <p:cNvSpPr/>
          <p:nvPr/>
        </p:nvSpPr>
        <p:spPr>
          <a:xfrm>
            <a:off x="780177" y="2647684"/>
            <a:ext cx="7566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latin typeface="Twinkl" pitchFamily="2" charset="0"/>
              </a:rPr>
              <a:t>She suffered as a consequence of her actions.</a:t>
            </a:r>
          </a:p>
          <a:p>
            <a:endParaRPr lang="en-IE" dirty="0">
              <a:latin typeface="Twinkl" pitchFamily="2" charset="0"/>
            </a:endParaRPr>
          </a:p>
          <a:p>
            <a:r>
              <a:rPr lang="en-IE" dirty="0">
                <a:latin typeface="Twinkl" pitchFamily="2" charset="0"/>
              </a:rPr>
              <a:t>She was fired from her job as a seamstress.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4323" y="3621440"/>
            <a:ext cx="7672410" cy="2800723"/>
            <a:chOff x="674323" y="3621440"/>
            <a:chExt cx="7672410" cy="2800723"/>
          </a:xfrm>
        </p:grpSpPr>
        <p:sp>
          <p:nvSpPr>
            <p:cNvPr id="11" name="Rectangle 10"/>
            <p:cNvSpPr/>
            <p:nvPr/>
          </p:nvSpPr>
          <p:spPr>
            <a:xfrm>
              <a:off x="1410055" y="3772202"/>
              <a:ext cx="6936678" cy="16031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     Death threats were sent to her for years following </a:t>
              </a:r>
              <a:br>
                <a:rPr lang="en-IE" dirty="0">
                  <a:solidFill>
                    <a:schemeClr val="tx1"/>
                  </a:solidFill>
                  <a:latin typeface="Twinkl" pitchFamily="2" charset="0"/>
                </a:rPr>
              </a:b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      the event.</a:t>
              </a:r>
            </a:p>
            <a:p>
              <a:endParaRPr lang="en-IE" dirty="0">
                <a:solidFill>
                  <a:schemeClr val="tx1"/>
                </a:solidFill>
                <a:latin typeface="Twinkl" pitchFamily="2" charset="0"/>
              </a:endParaRPr>
            </a:p>
            <a:p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         Rosa Parks moved to Detroit after the boycott and got </a:t>
              </a:r>
              <a:br>
                <a:rPr lang="en-IE" dirty="0">
                  <a:solidFill>
                    <a:schemeClr val="tx1"/>
                  </a:solidFill>
                  <a:latin typeface="Twinkl" pitchFamily="2" charset="0"/>
                </a:rPr>
              </a:br>
              <a:r>
                <a:rPr lang="en-IE" dirty="0">
                  <a:solidFill>
                    <a:schemeClr val="tx1"/>
                  </a:solidFill>
                  <a:latin typeface="Twinkl" pitchFamily="2" charset="0"/>
                </a:rPr>
                <a:t>                 another job as a seamstress.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23" y="3621440"/>
              <a:ext cx="2171427" cy="2800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709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Did You Know…?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98208" y="1319739"/>
            <a:ext cx="7712873" cy="757472"/>
            <a:chOff x="598208" y="1319739"/>
            <a:chExt cx="7712873" cy="757472"/>
          </a:xfrm>
        </p:grpSpPr>
        <p:sp>
          <p:nvSpPr>
            <p:cNvPr id="3" name="Rectangle 2"/>
            <p:cNvSpPr/>
            <p:nvPr/>
          </p:nvSpPr>
          <p:spPr>
            <a:xfrm>
              <a:off x="789230" y="1458616"/>
              <a:ext cx="7521851" cy="479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IE" sz="1700" dirty="0">
                  <a:latin typeface="Twinkl" pitchFamily="2" charset="0"/>
                </a:rPr>
                <a:t>         The name of the man driving the bus that day was James F. Blake.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598208" y="1319739"/>
              <a:ext cx="757472" cy="75747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>
                  <a:solidFill>
                    <a:schemeClr val="accent6">
                      <a:lumMod val="7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273323" y="2223295"/>
            <a:ext cx="7037758" cy="741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IE" sz="1700" dirty="0">
                <a:solidFill>
                  <a:schemeClr val="tx1"/>
                </a:solidFill>
                <a:latin typeface="Twinkl" pitchFamily="2" charset="0"/>
              </a:rPr>
              <a:t>12 years before she was arrested, Rosa Parks was not allowed to board a bus in the city.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8208" y="3249586"/>
            <a:ext cx="7712873" cy="757472"/>
            <a:chOff x="598208" y="3255991"/>
            <a:chExt cx="7712873" cy="757472"/>
          </a:xfrm>
        </p:grpSpPr>
        <p:sp>
          <p:nvSpPr>
            <p:cNvPr id="6" name="Rectangle 5"/>
            <p:cNvSpPr/>
            <p:nvPr/>
          </p:nvSpPr>
          <p:spPr>
            <a:xfrm>
              <a:off x="880217" y="3279451"/>
              <a:ext cx="7430864" cy="71055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IE" sz="1600" dirty="0">
                  <a:latin typeface="Twinkl" pitchFamily="2" charset="0"/>
                </a:rPr>
                <a:t>         She was ordered to board from the back door of the bus and then the bus </a:t>
              </a:r>
              <a:br>
                <a:rPr lang="en-IE" sz="1600" dirty="0">
                  <a:latin typeface="Twinkl" pitchFamily="2" charset="0"/>
                </a:rPr>
              </a:br>
              <a:r>
                <a:rPr lang="en-IE" sz="1600" dirty="0">
                  <a:latin typeface="Twinkl" pitchFamily="2" charset="0"/>
                </a:rPr>
                <a:t>         driver drove off without her.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98208" y="3255991"/>
              <a:ext cx="757472" cy="75747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>
                  <a:solidFill>
                    <a:schemeClr val="accent6">
                      <a:lumMod val="7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273323" y="4284324"/>
            <a:ext cx="7037758" cy="479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IE" sz="1700" dirty="0">
                <a:solidFill>
                  <a:schemeClr val="tx1"/>
                </a:solidFill>
                <a:latin typeface="Twinkl" pitchFamily="2" charset="0"/>
              </a:rPr>
              <a:t>This bus was also driven by James F. Blake.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8208" y="4904577"/>
            <a:ext cx="7712873" cy="757472"/>
            <a:chOff x="598208" y="3255991"/>
            <a:chExt cx="7712873" cy="757472"/>
          </a:xfrm>
        </p:grpSpPr>
        <p:sp>
          <p:nvSpPr>
            <p:cNvPr id="11" name="Rectangle 10"/>
            <p:cNvSpPr/>
            <p:nvPr/>
          </p:nvSpPr>
          <p:spPr>
            <a:xfrm>
              <a:off x="880217" y="3402561"/>
              <a:ext cx="7430864" cy="464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IE" sz="1600" dirty="0">
                  <a:latin typeface="Twinkl" pitchFamily="2" charset="0"/>
                </a:rPr>
                <a:t>       Rosa Parks said she would never ride a bus that was driven by him again.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98208" y="3255991"/>
              <a:ext cx="757472" cy="75747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>
                  <a:solidFill>
                    <a:schemeClr val="accent6">
                      <a:lumMod val="7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73323" y="5701598"/>
            <a:ext cx="7037758" cy="479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IE" sz="1700" dirty="0">
                <a:solidFill>
                  <a:schemeClr val="tx1"/>
                </a:solidFill>
                <a:latin typeface="Twinkl" pitchFamily="2" charset="0"/>
              </a:rPr>
              <a:t>She didn’t realise that he was driving the bus on December 1</a:t>
            </a:r>
            <a:r>
              <a:rPr lang="en-IE" sz="1700" baseline="30000" dirty="0">
                <a:solidFill>
                  <a:schemeClr val="tx1"/>
                </a:solidFill>
                <a:latin typeface="Twinkl" pitchFamily="2" charset="0"/>
              </a:rPr>
              <a:t>st</a:t>
            </a:r>
            <a:r>
              <a:rPr lang="en-IE" sz="1700" dirty="0">
                <a:solidFill>
                  <a:schemeClr val="tx1"/>
                </a:solidFill>
                <a:latin typeface="Twinkl" pitchFamily="2" charset="0"/>
              </a:rPr>
              <a:t> 1955.</a:t>
            </a:r>
          </a:p>
        </p:txBody>
      </p:sp>
    </p:spTree>
    <p:extLst>
      <p:ext uri="{BB962C8B-B14F-4D97-AF65-F5344CB8AC3E}">
        <p14:creationId xmlns:p14="http://schemas.microsoft.com/office/powerpoint/2010/main" val="8363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114</TotalTime>
  <Words>521</Words>
  <Application>Microsoft Office PowerPoint</Application>
  <PresentationFormat>On-screen Show (4:3)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Twinkl</vt:lpstr>
      <vt:lpstr>Calibri</vt:lpstr>
      <vt:lpstr>Office Theme</vt:lpstr>
      <vt:lpstr>PowerPoint Presentation</vt:lpstr>
      <vt:lpstr>When is Rosa Parks’ Day?</vt:lpstr>
      <vt:lpstr>PowerPoint Presentation</vt:lpstr>
      <vt:lpstr>Who was Rosa Parks?</vt:lpstr>
      <vt:lpstr>Why was Rosa Parks made to give up her seat?</vt:lpstr>
      <vt:lpstr>The Bus Ride</vt:lpstr>
      <vt:lpstr>What Happened Next?</vt:lpstr>
      <vt:lpstr>What Happened Next?</vt:lpstr>
      <vt:lpstr>Did You Know…?</vt:lpstr>
      <vt:lpstr>A quote from Rosa Parks’ autobiography; My Story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Sarah Fletcher</dc:creator>
  <cp:lastModifiedBy>Sarah Fletcher</cp:lastModifiedBy>
  <cp:revision>12</cp:revision>
  <dcterms:created xsi:type="dcterms:W3CDTF">2019-12-09T11:58:42Z</dcterms:created>
  <dcterms:modified xsi:type="dcterms:W3CDTF">2019-12-20T15:00:35Z</dcterms:modified>
</cp:coreProperties>
</file>