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8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778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FCBD-50E7-42D6-B0B8-D166219B1F4A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F8CBC-5E3D-4793-96D8-2C1AE5996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4C64-3AD5-41AA-9C85-D142F696B9A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F195-B3AC-4F05-AD5F-12594FCB4D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4D7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707" y="803705"/>
            <a:ext cx="3156492" cy="3034857"/>
          </a:xfrm>
        </p:spPr>
        <p:txBody>
          <a:bodyPr anchor="b">
            <a:normAutofit/>
          </a:bodyPr>
          <a:lstStyle/>
          <a:p>
            <a:pPr algn="r"/>
            <a:r>
              <a:rPr lang="en-IE" sz="4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Portugal </a:t>
            </a:r>
            <a:endParaRPr lang="en-US" sz="47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190" y="4013165"/>
            <a:ext cx="3153009" cy="2205732"/>
          </a:xfrm>
        </p:spPr>
        <p:txBody>
          <a:bodyPr anchor="t">
            <a:normAutofit/>
          </a:bodyPr>
          <a:lstStyle/>
          <a:p>
            <a:pPr algn="r"/>
            <a:r>
              <a:rPr lang="en-IE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Clara Murphy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928939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BF2851-3A8E-4BA4-9C79-CBE2F085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9861"/>
            <a:ext cx="4094602" cy="4379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bg1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2DD3B-2810-485B-960C-E7D9E9679CEC}"/>
              </a:ext>
            </a:extLst>
          </p:cNvPr>
          <p:cNvSpPr/>
          <p:nvPr/>
        </p:nvSpPr>
        <p:spPr>
          <a:xfrm>
            <a:off x="2339752" y="764704"/>
            <a:ext cx="4860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Portugal is in Europe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It is on the west coast of the </a:t>
            </a:r>
            <a:r>
              <a:rPr lang="en-IE" dirty="0" err="1"/>
              <a:t>Penninsula</a:t>
            </a:r>
            <a:r>
              <a:rPr lang="en-IE" dirty="0"/>
              <a:t> called Iberia which it shares with 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The people here do not speak Spanish but they speak Portuguese.  My 2</a:t>
            </a:r>
            <a:r>
              <a:rPr lang="en-IE" baseline="30000" dirty="0"/>
              <a:t>nd</a:t>
            </a:r>
            <a:r>
              <a:rPr lang="en-IE" dirty="0"/>
              <a:t> Cousin is half Portuguese.  Her name is Mia and she is 1 and 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Portugal looks out onto The Atlantic Ocean to the West of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The Capital of Portugal is Lisbon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4DA7B-F54B-4FBA-B048-76BB7FC82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5393">
            <a:off x="6065624" y="4327844"/>
            <a:ext cx="26955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bg1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IE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62268-58D6-4893-BDF2-CD63C86CD988}"/>
              </a:ext>
            </a:extLst>
          </p:cNvPr>
          <p:cNvSpPr txBox="1"/>
          <p:nvPr/>
        </p:nvSpPr>
        <p:spPr>
          <a:xfrm>
            <a:off x="2686944" y="4378154"/>
            <a:ext cx="3770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Here is a picture of the flag I drew of Portugal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6BBD2-B595-4C32-AC06-BC7E6BC0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03" y="420958"/>
            <a:ext cx="4483993" cy="34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2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bg1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4504B-CD51-4E1B-9D76-77712902CC8C}"/>
              </a:ext>
            </a:extLst>
          </p:cNvPr>
          <p:cNvSpPr txBox="1"/>
          <p:nvPr/>
        </p:nvSpPr>
        <p:spPr>
          <a:xfrm>
            <a:off x="2051720" y="112474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/>
              <a:t>Tourism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D8CE49-6E67-4966-879E-63A7E269B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11567">
            <a:off x="413855" y="695362"/>
            <a:ext cx="2487868" cy="2200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DC33DF-76EC-4D38-B7D0-B75C8D73A61D}"/>
              </a:ext>
            </a:extLst>
          </p:cNvPr>
          <p:cNvSpPr txBox="1"/>
          <p:nvPr/>
        </p:nvSpPr>
        <p:spPr>
          <a:xfrm>
            <a:off x="4716016" y="204132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Portugal is famous for its nice beaches, structured cliffs and pillars and Surfing. </a:t>
            </a:r>
          </a:p>
          <a:p>
            <a:endParaRPr lang="en-IE" dirty="0"/>
          </a:p>
          <a:p>
            <a:r>
              <a:rPr lang="en-IE" dirty="0"/>
              <a:t>Portugal have about 23 million visitors a year.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821CAD-14E6-4C4B-853A-A7253ADB5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48" y="4367339"/>
            <a:ext cx="65913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bg1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IE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62268-58D6-4893-BDF2-CD63C86CD988}"/>
              </a:ext>
            </a:extLst>
          </p:cNvPr>
          <p:cNvSpPr txBox="1"/>
          <p:nvPr/>
        </p:nvSpPr>
        <p:spPr>
          <a:xfrm>
            <a:off x="1115616" y="1268760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Some attractions of Portugal are beautiful towns like Porto 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10DBE-986D-4445-AC3E-279E0AFB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538036"/>
            <a:ext cx="2526941" cy="1490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21DC16-ED86-4D33-AF04-6A2262706AE1}"/>
              </a:ext>
            </a:extLst>
          </p:cNvPr>
          <p:cNvSpPr txBox="1"/>
          <p:nvPr/>
        </p:nvSpPr>
        <p:spPr>
          <a:xfrm>
            <a:off x="685800" y="3600450"/>
            <a:ext cx="3782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There is a famous town called Fatima in Portugal. </a:t>
            </a:r>
          </a:p>
          <a:p>
            <a:pPr algn="ctr"/>
            <a:r>
              <a:rPr lang="en-IE" sz="2400" b="1" dirty="0"/>
              <a:t>A long time ago, it is believed that Holy Mary appeared to children in Fatima and it is a place of worship for many tourists. 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B58AA-87AF-4A7C-A8DE-A81DC5F6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75" y="3890566"/>
            <a:ext cx="20383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bg1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3D455E-36E7-49E2-99D9-00AA5A45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93975">
            <a:off x="801387" y="1711998"/>
            <a:ext cx="2331789" cy="1646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05142A-7BAE-4794-BE73-42C2CB08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3442">
            <a:off x="530787" y="3846230"/>
            <a:ext cx="2590800" cy="2038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22F7F-8F0F-48FD-ADAD-C2F9CA715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52870">
            <a:off x="6072255" y="1032801"/>
            <a:ext cx="2857500" cy="1752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500502-45D1-46F7-8CFF-052CF57C0777}"/>
              </a:ext>
            </a:extLst>
          </p:cNvPr>
          <p:cNvSpPr/>
          <p:nvPr/>
        </p:nvSpPr>
        <p:spPr>
          <a:xfrm>
            <a:off x="3288732" y="615906"/>
            <a:ext cx="256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/>
              <a:t>Some Fun Facts 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DD2A6-E2D2-47B5-B1E2-D970B69C8EBD}"/>
              </a:ext>
            </a:extLst>
          </p:cNvPr>
          <p:cNvSpPr txBox="1"/>
          <p:nvPr/>
        </p:nvSpPr>
        <p:spPr>
          <a:xfrm>
            <a:off x="3619629" y="1580738"/>
            <a:ext cx="23925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Famous Footballer Ronaldo who played for Manchester United and Portugal comes from Madeira in Portugal. </a:t>
            </a:r>
          </a:p>
          <a:p>
            <a:endParaRPr lang="en-IE" dirty="0"/>
          </a:p>
          <a:p>
            <a:r>
              <a:rPr lang="en-IE" dirty="0"/>
              <a:t>The longest river in Portugal is the Tagus</a:t>
            </a:r>
          </a:p>
          <a:p>
            <a:endParaRPr lang="en-IE" dirty="0"/>
          </a:p>
          <a:p>
            <a:r>
              <a:rPr lang="en-IE" dirty="0"/>
              <a:t>The food </a:t>
            </a:r>
            <a:r>
              <a:rPr lang="en-IE" dirty="0" err="1"/>
              <a:t>Piri</a:t>
            </a:r>
            <a:r>
              <a:rPr lang="en-IE" dirty="0"/>
              <a:t> </a:t>
            </a:r>
            <a:r>
              <a:rPr lang="en-IE" dirty="0" err="1"/>
              <a:t>Piri</a:t>
            </a:r>
            <a:r>
              <a:rPr lang="en-IE" dirty="0"/>
              <a:t> originates from Portugal</a:t>
            </a:r>
          </a:p>
          <a:p>
            <a:endParaRPr lang="en-IE" dirty="0"/>
          </a:p>
          <a:p>
            <a:r>
              <a:rPr lang="en-IE" dirty="0"/>
              <a:t>Portuguese is also spoken in Brazil. </a:t>
            </a:r>
          </a:p>
          <a:p>
            <a:endParaRPr lang="en-IE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CFD3D-3236-4C83-88AB-4F88B9EB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0566">
            <a:off x="5797166" y="3510169"/>
            <a:ext cx="2847070" cy="24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bg1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IE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62268-58D6-4893-BDF2-CD63C86CD988}"/>
              </a:ext>
            </a:extLst>
          </p:cNvPr>
          <p:cNvSpPr txBox="1"/>
          <p:nvPr/>
        </p:nvSpPr>
        <p:spPr>
          <a:xfrm>
            <a:off x="3455531" y="4553545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The End</a:t>
            </a:r>
          </a:p>
          <a:p>
            <a:pPr algn="ctr"/>
            <a:r>
              <a:rPr lang="en-IE" sz="2800" b="1" dirty="0"/>
              <a:t>Good bye……..</a:t>
            </a:r>
          </a:p>
          <a:p>
            <a:pPr algn="ctr"/>
            <a:r>
              <a:rPr lang="en-IE" sz="2800" b="1" dirty="0" err="1"/>
              <a:t>Até</a:t>
            </a:r>
            <a:r>
              <a:rPr lang="en-IE" sz="2800" b="1" dirty="0"/>
              <a:t> Logo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6DA69-23CE-4479-A742-D2C60C792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30" y="1628800"/>
            <a:ext cx="3444403" cy="2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6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0000"/>
      </a:dk1>
      <a:lt1>
        <a:srgbClr val="FFFF00"/>
      </a:lt1>
      <a:dk2>
        <a:srgbClr val="91210B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204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Portugal </vt:lpstr>
      <vt:lpstr>PowerPoint Presentation</vt:lpstr>
      <vt:lpstr> </vt:lpstr>
      <vt:lpstr>PowerPoint Presentation</vt:lpstr>
      <vt:lpstr>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 </dc:title>
  <dc:creator>Murphy, Rebecca</dc:creator>
  <cp:lastModifiedBy>Murphy, Rebecca</cp:lastModifiedBy>
  <cp:revision>8</cp:revision>
  <dcterms:created xsi:type="dcterms:W3CDTF">2020-06-11T18:26:59Z</dcterms:created>
  <dcterms:modified xsi:type="dcterms:W3CDTF">2020-06-11T20:01:41Z</dcterms:modified>
</cp:coreProperties>
</file>