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winkl" pitchFamily="2" charset="0"/>
      <p:regular r:id="rId20"/>
      <p:bold r:id="rId21"/>
    </p:embeddedFont>
    <p:embeddedFont>
      <p:font typeface="Twinkl SemiBold" charset="0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  <p15:guide id="12" pos="50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18A0DB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488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  <p:guide pos="501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pPr/>
              <a:t>11/06/2020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pPr/>
              <a:t>11/06/2020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Find an example of each of these shapes in your classroom.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087945"/>
            <a:ext cx="1924856" cy="1922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22" y="2087945"/>
            <a:ext cx="2210956" cy="1922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77" y="1912477"/>
            <a:ext cx="2194715" cy="2194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04" y="4348676"/>
            <a:ext cx="2467156" cy="1784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44" y="4348675"/>
            <a:ext cx="1829247" cy="174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30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40" y="2683168"/>
            <a:ext cx="2499151" cy="2163342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Which of these, do you think, holds the most liquid?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12" y="2683168"/>
            <a:ext cx="2499152" cy="2163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98" y="2683168"/>
            <a:ext cx="2499152" cy="216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44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1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884882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Find 5 vertical lines in the room.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357565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Find 5 horizontal lines in the room.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0" y="5266436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Find 3 oblique (diagonal) lines in the room.</a:t>
            </a:r>
          </a:p>
        </p:txBody>
      </p:sp>
      <p:sp>
        <p:nvSpPr>
          <p:cNvPr id="2" name="Oval 1"/>
          <p:cNvSpPr/>
          <p:nvPr/>
        </p:nvSpPr>
        <p:spPr>
          <a:xfrm>
            <a:off x="6236898" y="1352202"/>
            <a:ext cx="1354347" cy="1354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6236898" y="3036984"/>
            <a:ext cx="1354347" cy="1354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6236898" y="4721766"/>
            <a:ext cx="1354347" cy="1354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914071" y="1473201"/>
            <a:ext cx="0" cy="11147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338257" y="3718956"/>
            <a:ext cx="11516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6485984" y="5032802"/>
            <a:ext cx="856172" cy="7322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2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As a whole class, can you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2205973"/>
            <a:ext cx="76327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600" b="1" dirty="0"/>
              <a:t>skip count in 2s up</a:t>
            </a:r>
          </a:p>
          <a:p>
            <a:pPr algn="ctr"/>
            <a:r>
              <a:rPr lang="en-GB" sz="3600" b="1" dirty="0"/>
              <a:t>to 50 in 20 seconds or less?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3" y="3769743"/>
            <a:ext cx="2081794" cy="232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12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3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570008"/>
            <a:ext cx="3045125" cy="7332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Ins="90000" rtlCol="0" anchor="ctr"/>
          <a:lstStyle/>
          <a:p>
            <a:r>
              <a:rPr lang="en-GB" dirty="0">
                <a:solidFill>
                  <a:sysClr val="windowText" lastClr="000000"/>
                </a:solidFill>
              </a:rPr>
              <a:t>What time is it now?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400060"/>
            <a:ext cx="4123426" cy="7332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Ins="90000" rtlCol="0" anchor="ctr"/>
          <a:lstStyle/>
          <a:p>
            <a:r>
              <a:rPr lang="en-GB" dirty="0">
                <a:solidFill>
                  <a:sysClr val="windowText" lastClr="000000"/>
                </a:solidFill>
              </a:rPr>
              <a:t>What time will it be in 2 hours?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3207441"/>
            <a:ext cx="4304581" cy="755916"/>
            <a:chOff x="0" y="3207441"/>
            <a:chExt cx="4304581" cy="755916"/>
          </a:xfrm>
        </p:grpSpPr>
        <p:sp>
          <p:nvSpPr>
            <p:cNvPr id="8" name="Rectangle 7"/>
            <p:cNvSpPr/>
            <p:nvPr/>
          </p:nvSpPr>
          <p:spPr>
            <a:xfrm>
              <a:off x="0" y="3230112"/>
              <a:ext cx="4304581" cy="7332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6000" rIns="90000" rtlCol="0" anchor="ctr"/>
            <a:lstStyle/>
            <a:p>
              <a:r>
                <a:rPr lang="en-GB" dirty="0">
                  <a:solidFill>
                    <a:sysClr val="windowText" lastClr="000000"/>
                  </a:solidFill>
                </a:rPr>
                <a:t>What time was it 3     hours ago?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691441" y="3207441"/>
              <a:ext cx="267420" cy="738664"/>
              <a:chOff x="5417388" y="2510287"/>
              <a:chExt cx="267420" cy="738664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5434642" y="2510287"/>
                <a:ext cx="2501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1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17388" y="2584736"/>
                <a:ext cx="2501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_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434642" y="2879619"/>
                <a:ext cx="2501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2</a:t>
                </a:r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0" y="4060164"/>
            <a:ext cx="4796287" cy="7332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Ins="90000" rtlCol="0" anchor="ctr"/>
          <a:lstStyle/>
          <a:p>
            <a:r>
              <a:rPr lang="en-GB" dirty="0">
                <a:solidFill>
                  <a:sysClr val="windowText" lastClr="000000"/>
                </a:solidFill>
              </a:rPr>
              <a:t>What time did you start school work today?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4890216"/>
            <a:ext cx="5037826" cy="7332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Ins="90000" rtlCol="0" anchor="ctr"/>
          <a:lstStyle/>
          <a:p>
            <a:r>
              <a:rPr lang="en-GB" dirty="0">
                <a:solidFill>
                  <a:sysClr val="windowText" lastClr="000000"/>
                </a:solidFill>
              </a:rPr>
              <a:t>What will you be finished school work  today?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4157" y="1365789"/>
            <a:ext cx="2114369" cy="49429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2664" y="2418748"/>
            <a:ext cx="2144635" cy="49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7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1473201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many apples would you need to be able to give everyone in your class 3 apples?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5650" y="3902013"/>
            <a:ext cx="76327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Each chocolate bar has six pieces.</a:t>
            </a:r>
          </a:p>
          <a:p>
            <a:r>
              <a:rPr lang="en-GB" dirty="0"/>
              <a:t>How many chocolate bars would you need to have to make sure everyone in your class got 2 pieces?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22" y="2245752"/>
            <a:ext cx="1416319" cy="13974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266" y="2250085"/>
            <a:ext cx="1383664" cy="1397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675" y="2027199"/>
            <a:ext cx="1414710" cy="16160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04"/>
          <a:stretch/>
        </p:blipFill>
        <p:spPr>
          <a:xfrm>
            <a:off x="755650" y="5143324"/>
            <a:ext cx="7632700" cy="94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33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shapes can you see in this picture?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5650" y="1889185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many of each shape can you see?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588" y="2406769"/>
            <a:ext cx="3689293" cy="36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86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shapes can you see in this picture?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5650" y="1889185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many of each shape can you see?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4351" r="1122" b="19116"/>
          <a:stretch/>
        </p:blipFill>
        <p:spPr>
          <a:xfrm>
            <a:off x="755650" y="2406769"/>
            <a:ext cx="7632700" cy="368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88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39236" r="8264"/>
          <a:stretch/>
        </p:blipFill>
        <p:spPr>
          <a:xfrm>
            <a:off x="755650" y="2406769"/>
            <a:ext cx="7632700" cy="3686056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How many full bricks did the builder use to build this wall?</a:t>
            </a:r>
          </a:p>
        </p:txBody>
      </p:sp>
    </p:spTree>
    <p:extLst>
      <p:ext uri="{BB962C8B-B14F-4D97-AF65-F5344CB8AC3E}">
        <p14:creationId xmlns:p14="http://schemas.microsoft.com/office/powerpoint/2010/main" val="3878516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5261828"/>
            <a:ext cx="76327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25 people can sit on the bottom deck and 39 people can sit on the top deck. There are 300 children in River View National School.</a:t>
            </a:r>
          </a:p>
          <a:p>
            <a:r>
              <a:rPr lang="en-GB" dirty="0"/>
              <a:t>How many buses will they need to bring the whole school on a school trip?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77" y="1473201"/>
            <a:ext cx="2155045" cy="360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11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A668E89-7EBF-46BC-97CC-8BA0273F40FB}" vid="{55997E52-F108-4BFE-ADA4-3FDEC1E52D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184</TotalTime>
  <Words>274</Words>
  <Application>Microsoft Office PowerPoint</Application>
  <PresentationFormat>On-screen Show (4:3)</PresentationFormat>
  <Paragraphs>36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Twinkl SemiBold</vt:lpstr>
      <vt:lpstr>Calibri</vt:lpstr>
      <vt:lpstr>Twinkl</vt:lpstr>
      <vt:lpstr>Office Theme</vt:lpstr>
      <vt:lpstr>PowerPoint Presentation</vt:lpstr>
      <vt:lpstr>Challenge 1</vt:lpstr>
      <vt:lpstr>Challenge 2</vt:lpstr>
      <vt:lpstr>Challenge 3</vt:lpstr>
      <vt:lpstr>Challenge 4</vt:lpstr>
      <vt:lpstr>Challenge 5</vt:lpstr>
      <vt:lpstr>Challenge 6</vt:lpstr>
      <vt:lpstr>Challenge 7</vt:lpstr>
      <vt:lpstr>Challenge 8</vt:lpstr>
      <vt:lpstr>Challenge 9</vt:lpstr>
      <vt:lpstr>Challenge 10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Olivia Devon Homar</dc:creator>
  <cp:lastModifiedBy>Sharon McBrearty</cp:lastModifiedBy>
  <cp:revision>55</cp:revision>
  <dcterms:created xsi:type="dcterms:W3CDTF">2019-01-09T08:11:24Z</dcterms:created>
  <dcterms:modified xsi:type="dcterms:W3CDTF">2020-06-11T20:49:17Z</dcterms:modified>
</cp:coreProperties>
</file>