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2" autoAdjust="0"/>
    <p:restoredTop sz="94660"/>
  </p:normalViewPr>
  <p:slideViewPr>
    <p:cSldViewPr snapToGrid="0">
      <p:cViewPr varScale="1">
        <p:scale>
          <a:sx n="74" d="100"/>
          <a:sy n="74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A50BE-E88B-4C38-AEA4-A9A93A36F5A9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54034-0E27-419A-8532-7DFCF7E5C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400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A50BE-E88B-4C38-AEA4-A9A93A36F5A9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54034-0E27-419A-8532-7DFCF7E5C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414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A50BE-E88B-4C38-AEA4-A9A93A36F5A9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54034-0E27-419A-8532-7DFCF7E5C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32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A50BE-E88B-4C38-AEA4-A9A93A36F5A9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54034-0E27-419A-8532-7DFCF7E5C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310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A50BE-E88B-4C38-AEA4-A9A93A36F5A9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54034-0E27-419A-8532-7DFCF7E5C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837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A50BE-E88B-4C38-AEA4-A9A93A36F5A9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54034-0E27-419A-8532-7DFCF7E5C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554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A50BE-E88B-4C38-AEA4-A9A93A36F5A9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54034-0E27-419A-8532-7DFCF7E5C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524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A50BE-E88B-4C38-AEA4-A9A93A36F5A9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54034-0E27-419A-8532-7DFCF7E5C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210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A50BE-E88B-4C38-AEA4-A9A93A36F5A9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54034-0E27-419A-8532-7DFCF7E5C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645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A50BE-E88B-4C38-AEA4-A9A93A36F5A9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54034-0E27-419A-8532-7DFCF7E5C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347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A50BE-E88B-4C38-AEA4-A9A93A36F5A9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54034-0E27-419A-8532-7DFCF7E5C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514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A50BE-E88B-4C38-AEA4-A9A93A36F5A9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54034-0E27-419A-8532-7DFCF7E5C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573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ITALY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 William Whelan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761" y="682580"/>
            <a:ext cx="2401594" cy="1635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19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Bread</a:t>
            </a:r>
            <a:endParaRPr lang="en-US" b="1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4" r="7764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000" dirty="0" smtClean="0"/>
              <a:t>There are hundreds of different types of bread in Italy. Focaccia and Ciabatta are type of Italian bread.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4386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ITALY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Population:	Around 60 million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Borders: 		France, Switzerland, Austria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Currency:		Euro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Language:		Italian</a:t>
            </a:r>
          </a:p>
          <a:p>
            <a:endParaRPr lang="en-US" dirty="0"/>
          </a:p>
          <a:p>
            <a:r>
              <a:rPr lang="en-US" dirty="0" smtClean="0"/>
              <a:t>Best known for:	Art, architecture, fashion, food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64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of Italy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The map of Italy looks </a:t>
            </a:r>
            <a:r>
              <a:rPr lang="en-US" sz="2000" dirty="0" smtClean="0"/>
              <a:t>like </a:t>
            </a:r>
            <a:r>
              <a:rPr lang="en-US" sz="2000" dirty="0" smtClean="0"/>
              <a:t>one of my football </a:t>
            </a:r>
            <a:r>
              <a:rPr lang="en-US" sz="2000" dirty="0" smtClean="0"/>
              <a:t>boots!!</a:t>
            </a:r>
            <a:endParaRPr lang="en-US" sz="2000" dirty="0"/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8" r="250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4882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906" y="109470"/>
            <a:ext cx="3932237" cy="16002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Famous Italian Landmarks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87" r="6787"/>
          <a:stretch>
            <a:fillRect/>
          </a:stretch>
        </p:blipFill>
        <p:spPr>
          <a:xfrm>
            <a:off x="5247583" y="1420365"/>
            <a:ext cx="6172200" cy="487362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9570" y="2536568"/>
            <a:ext cx="3932237" cy="375742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Colosseum</a:t>
            </a:r>
          </a:p>
          <a:p>
            <a:r>
              <a:rPr lang="en-US" sz="2000" dirty="0" smtClean="0"/>
              <a:t>Famous arena in Rome where gladiators fought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7678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Trevi</a:t>
            </a:r>
            <a:r>
              <a:rPr lang="en-US" b="1" dirty="0" smtClean="0"/>
              <a:t> Fountain</a:t>
            </a:r>
            <a:endParaRPr lang="en-US" b="1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87" r="6787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Famous 18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century fountain in Rome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5246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Leaning Tower of Pisa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18" r="14518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The tower I think is falling over!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9277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Famous Italian Food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50" r="7950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sz="2000" dirty="0" smtClean="0"/>
          </a:p>
          <a:p>
            <a:r>
              <a:rPr lang="en-US" sz="2000" b="1" dirty="0" smtClean="0"/>
              <a:t>PIZZA</a:t>
            </a:r>
          </a:p>
          <a:p>
            <a:r>
              <a:rPr lang="en-US" sz="2000" dirty="0" smtClean="0"/>
              <a:t>As you can see from the Margherita pizza it has the same </a:t>
            </a:r>
            <a:r>
              <a:rPr lang="en-US" sz="2000" dirty="0" err="1" smtClean="0"/>
              <a:t>colours</a:t>
            </a:r>
            <a:r>
              <a:rPr lang="en-US" sz="2000" dirty="0" smtClean="0"/>
              <a:t> as the flag of Italy!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7016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 err="1" smtClean="0"/>
              <a:t>Lasagne</a:t>
            </a:r>
            <a:endParaRPr lang="en-US" sz="2000" b="1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85" r="7785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000" dirty="0" err="1" smtClean="0"/>
              <a:t>Lasagne</a:t>
            </a:r>
            <a:r>
              <a:rPr lang="en-US" sz="2000" dirty="0" smtClean="0"/>
              <a:t> is an Italian dish made up  of layers of flat pasta with meat and tomato sauce inside, delicious!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356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Gelato</a:t>
            </a:r>
            <a:endParaRPr lang="en-US" sz="2000" b="1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0" r="8280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000" dirty="0" smtClean="0"/>
              <a:t>Italians love Gelato because it is low in fat compared to normal ice-cream that we eat so you can eat as much as you want -)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8469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1205</TotalTime>
  <Words>147</Words>
  <Application>Microsoft Office PowerPoint</Application>
  <PresentationFormat>Widescreen</PresentationFormat>
  <Paragraphs>37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ITALY</vt:lpstr>
      <vt:lpstr>ITALY Facts</vt:lpstr>
      <vt:lpstr>Map of Italy </vt:lpstr>
      <vt:lpstr>Famous Italian Landmarks</vt:lpstr>
      <vt:lpstr>Trevi Fountain</vt:lpstr>
      <vt:lpstr>Leaning Tower of Pisa </vt:lpstr>
      <vt:lpstr>Famous Italian Food</vt:lpstr>
      <vt:lpstr>Lasagne</vt:lpstr>
      <vt:lpstr>Gelato</vt:lpstr>
      <vt:lpstr>Bread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ITALY</dc:title>
  <dc:creator>Sinead Wolfe</dc:creator>
  <cp:lastModifiedBy>Sinead Wolfe</cp:lastModifiedBy>
  <cp:revision>23</cp:revision>
  <dcterms:created xsi:type="dcterms:W3CDTF">2020-06-03T13:33:00Z</dcterms:created>
  <dcterms:modified xsi:type="dcterms:W3CDTF">2020-06-10T15:01:44Z</dcterms:modified>
</cp:coreProperties>
</file>