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F658-244F-4CCB-A1E9-642882B0ADD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29D0-4015-4E27-9236-9FA05EDD7F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Student\Desktop\Iascaireacht%20translation.m4a" TargetMode="External"/><Relationship Id="rId1" Type="http://schemas.openxmlformats.org/officeDocument/2006/relationships/audio" Target="file:///C:\Users\Student\Desktop\Iascaireacht.m4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Student\Desktop\Vocab.m4a" TargetMode="External"/><Relationship Id="rId1" Type="http://schemas.openxmlformats.org/officeDocument/2006/relationships/audio" Target="file:///C:\Users\Student\Desktop\Phrases.m4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Student\Desktop\Sceal.m4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Student\Desktop\Freagair%20na%20ceisteanna.m4a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tudent\Desktop\Sceal%20Liam.m4a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Gaeilge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6400800" cy="1752600"/>
          </a:xfrm>
        </p:spPr>
        <p:txBody>
          <a:bodyPr/>
          <a:lstStyle/>
          <a:p>
            <a:r>
              <a:rPr lang="en-US" dirty="0" smtClean="0"/>
              <a:t>18-22 </a:t>
            </a:r>
            <a:r>
              <a:rPr lang="en-US" dirty="0" err="1" smtClean="0"/>
              <a:t>Bealtaine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929618" cy="928694"/>
          </a:xfrm>
        </p:spPr>
        <p:txBody>
          <a:bodyPr/>
          <a:lstStyle/>
          <a:p>
            <a:r>
              <a:rPr lang="en-US" dirty="0" err="1" smtClean="0"/>
              <a:t>Dán</a:t>
            </a:r>
            <a:r>
              <a:rPr lang="en-US" dirty="0" smtClean="0"/>
              <a:t>- </a:t>
            </a:r>
            <a:r>
              <a:rPr lang="en-US" i="1" dirty="0" err="1" smtClean="0"/>
              <a:t>Iascaireacht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071670" y="1928802"/>
            <a:ext cx="471490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00166" y="142873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Click to listen to the </a:t>
            </a:r>
            <a:r>
              <a:rPr lang="en-US" dirty="0" err="1" smtClean="0">
                <a:solidFill>
                  <a:srgbClr val="002060"/>
                </a:solidFill>
              </a:rPr>
              <a:t>dán</a:t>
            </a:r>
            <a:r>
              <a:rPr lang="en-US" dirty="0" smtClean="0">
                <a:solidFill>
                  <a:srgbClr val="002060"/>
                </a:solidFill>
              </a:rPr>
              <a:t> being read as </a:t>
            </a:r>
            <a:r>
              <a:rPr lang="en-US" dirty="0" err="1">
                <a:solidFill>
                  <a:srgbClr val="002060"/>
                </a:solidFill>
              </a:rPr>
              <a:t>G</a:t>
            </a:r>
            <a:r>
              <a:rPr lang="en-US" dirty="0" err="1" smtClean="0">
                <a:solidFill>
                  <a:srgbClr val="002060"/>
                </a:solidFill>
              </a:rPr>
              <a:t>aeilge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8" name="Iascaireacht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357950" y="1357298"/>
            <a:ext cx="571504" cy="5715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85918" y="5572140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Click to listen to the </a:t>
            </a:r>
            <a:r>
              <a:rPr lang="en-US" dirty="0" err="1" smtClean="0">
                <a:solidFill>
                  <a:srgbClr val="002060"/>
                </a:solidFill>
              </a:rPr>
              <a:t>dán</a:t>
            </a:r>
            <a:r>
              <a:rPr lang="en-US" dirty="0" smtClean="0">
                <a:solidFill>
                  <a:srgbClr val="002060"/>
                </a:solidFill>
              </a:rPr>
              <a:t> being read as </a:t>
            </a:r>
            <a:r>
              <a:rPr lang="en-US" dirty="0" err="1" smtClean="0">
                <a:solidFill>
                  <a:srgbClr val="002060"/>
                </a:solidFill>
              </a:rPr>
              <a:t>Béarla</a:t>
            </a:r>
            <a:r>
              <a:rPr lang="en-US" dirty="0" smtClean="0">
                <a:solidFill>
                  <a:srgbClr val="002060"/>
                </a:solidFill>
              </a:rPr>
              <a:t> 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" name="Iascaireacht translation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6286512" y="5500702"/>
            <a:ext cx="661990" cy="661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en-US" dirty="0" err="1" smtClean="0"/>
              <a:t>Foclóir</a:t>
            </a:r>
            <a:r>
              <a:rPr lang="en-US" dirty="0" smtClean="0"/>
              <a:t> </a:t>
            </a:r>
            <a:r>
              <a:rPr lang="en-US" dirty="0" err="1" smtClean="0"/>
              <a:t>Nua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143116"/>
            <a:ext cx="621510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28926" y="185736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to listen to </a:t>
            </a:r>
            <a:r>
              <a:rPr lang="en-US" dirty="0" err="1" smtClean="0"/>
              <a:t>foclóir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hras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715008" y="5429264"/>
            <a:ext cx="723904" cy="7239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5918" y="485776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to listen to new phrases.</a:t>
            </a:r>
            <a:endParaRPr lang="en-US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00166" y="5286388"/>
            <a:ext cx="3857652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00B05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1.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Taitníonn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 _________ go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mór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liom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00B05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    2.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Tá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suim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mhór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agam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sa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 _______.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Vocab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5786446" y="178592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285852" y="785794"/>
            <a:ext cx="6643734" cy="804862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/>
              <a:t>Scéal</a:t>
            </a:r>
            <a:r>
              <a:rPr lang="en-US" sz="5400" dirty="0" smtClean="0"/>
              <a:t>: </a:t>
            </a:r>
            <a:r>
              <a:rPr lang="en-US" sz="5400" dirty="0" err="1" smtClean="0"/>
              <a:t>Bradán</a:t>
            </a:r>
            <a:r>
              <a:rPr lang="en-US" sz="5400" dirty="0" smtClean="0"/>
              <a:t> </a:t>
            </a:r>
            <a:r>
              <a:rPr lang="en-US" sz="5400" dirty="0" err="1" smtClean="0"/>
              <a:t>Feasa</a:t>
            </a:r>
            <a:endParaRPr lang="en-US" sz="5400" dirty="0"/>
          </a:p>
        </p:txBody>
      </p:sp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071942"/>
            <a:ext cx="18573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857364"/>
            <a:ext cx="264925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357290" y="1857364"/>
            <a:ext cx="3286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Listen to the </a:t>
            </a:r>
            <a:r>
              <a:rPr lang="en-US" dirty="0" err="1" smtClean="0">
                <a:solidFill>
                  <a:srgbClr val="002060"/>
                </a:solidFill>
              </a:rPr>
              <a:t>scéal</a:t>
            </a:r>
            <a:r>
              <a:rPr lang="en-US" dirty="0" smtClean="0">
                <a:solidFill>
                  <a:srgbClr val="002060"/>
                </a:solidFill>
              </a:rPr>
              <a:t> online being read or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Look at </a:t>
            </a:r>
            <a:r>
              <a:rPr lang="en-US" dirty="0" err="1" smtClean="0">
                <a:solidFill>
                  <a:srgbClr val="002060"/>
                </a:solidFill>
              </a:rPr>
              <a:t>lch</a:t>
            </a:r>
            <a:r>
              <a:rPr lang="en-US" dirty="0" smtClean="0">
                <a:solidFill>
                  <a:srgbClr val="002060"/>
                </a:solidFill>
              </a:rPr>
              <a:t> 148 and click to listen to the </a:t>
            </a:r>
            <a:r>
              <a:rPr lang="en-US" dirty="0" err="1" smtClean="0">
                <a:solidFill>
                  <a:srgbClr val="002060"/>
                </a:solidFill>
              </a:rPr>
              <a:t>scéal</a:t>
            </a:r>
            <a:r>
              <a:rPr lang="en-US" dirty="0" smtClean="0">
                <a:solidFill>
                  <a:srgbClr val="002060"/>
                </a:solidFill>
              </a:rPr>
              <a:t> being read and translated.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Try and read the </a:t>
            </a:r>
            <a:r>
              <a:rPr lang="en-US" dirty="0" err="1" smtClean="0">
                <a:solidFill>
                  <a:srgbClr val="002060"/>
                </a:solidFill>
              </a:rPr>
              <a:t>scéal</a:t>
            </a:r>
            <a:r>
              <a:rPr lang="en-US" dirty="0" smtClean="0">
                <a:solidFill>
                  <a:srgbClr val="002060"/>
                </a:solidFill>
              </a:rPr>
              <a:t> yourself!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" name="Sceal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929058" y="3071810"/>
            <a:ext cx="78581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half" idx="2"/>
          </p:nvPr>
        </p:nvSpPr>
        <p:spPr>
          <a:xfrm>
            <a:off x="1285852" y="785794"/>
            <a:ext cx="6643734" cy="804862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/>
              <a:t>Freagair</a:t>
            </a:r>
            <a:r>
              <a:rPr lang="en-US" sz="5400" dirty="0" smtClean="0"/>
              <a:t> </a:t>
            </a:r>
            <a:r>
              <a:rPr lang="en-US" sz="5400" dirty="0" err="1" smtClean="0"/>
              <a:t>na</a:t>
            </a:r>
            <a:r>
              <a:rPr lang="en-US" sz="5400" dirty="0" smtClean="0"/>
              <a:t> </a:t>
            </a:r>
            <a:r>
              <a:rPr lang="en-US" sz="5400" dirty="0" err="1" smtClean="0"/>
              <a:t>ceisteanna</a:t>
            </a:r>
            <a:endParaRPr lang="en-US" sz="5400" dirty="0"/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143116"/>
            <a:ext cx="3390904" cy="329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628" y="2143116"/>
            <a:ext cx="3071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Click to listen to the questions being read and translated.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Answer the questions.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solidFill>
                  <a:srgbClr val="002060"/>
                </a:solidFill>
              </a:rPr>
              <a:t>Freagair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ceistenna</a:t>
            </a:r>
            <a:r>
              <a:rPr lang="en-US" dirty="0" smtClean="0">
                <a:solidFill>
                  <a:srgbClr val="002060"/>
                </a:solidFill>
              </a:rPr>
              <a:t> as </a:t>
            </a:r>
            <a:r>
              <a:rPr lang="en-US" dirty="0" err="1" smtClean="0">
                <a:solidFill>
                  <a:srgbClr val="002060"/>
                </a:solidFill>
              </a:rPr>
              <a:t>gaeilge</a:t>
            </a:r>
            <a:r>
              <a:rPr lang="en-US" dirty="0" smtClean="0">
                <a:solidFill>
                  <a:srgbClr val="002060"/>
                </a:solidFill>
              </a:rPr>
              <a:t>. (Go back and look at the text to do this.)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Freagair na ceisteanna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429256" y="4143380"/>
            <a:ext cx="866780" cy="866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en-US" dirty="0" err="1" smtClean="0"/>
              <a:t>Scéal</a:t>
            </a:r>
            <a:r>
              <a:rPr lang="en-US" dirty="0" smtClean="0"/>
              <a:t> Liam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Niamh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413149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628" y="207167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Click to listen to </a:t>
            </a:r>
            <a:r>
              <a:rPr lang="en-US" dirty="0" err="1" smtClean="0">
                <a:solidFill>
                  <a:srgbClr val="002060"/>
                </a:solidFill>
              </a:rPr>
              <a:t>scéal</a:t>
            </a:r>
            <a:r>
              <a:rPr lang="en-US" dirty="0" smtClean="0">
                <a:solidFill>
                  <a:srgbClr val="002060"/>
                </a:solidFill>
              </a:rPr>
              <a:t> Liam and </a:t>
            </a:r>
            <a:r>
              <a:rPr lang="en-US" dirty="0" err="1" smtClean="0">
                <a:solidFill>
                  <a:srgbClr val="002060"/>
                </a:solidFill>
              </a:rPr>
              <a:t>scéal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Niamh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Sceal Liam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857884" y="3000372"/>
            <a:ext cx="928694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144</Words>
  <Application>Microsoft Office PowerPoint</Application>
  <PresentationFormat>On-screen Show (4:3)</PresentationFormat>
  <Paragraphs>20</Paragraphs>
  <Slides>6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Gaeilge</vt:lpstr>
      <vt:lpstr>Dán- Iascaireacht</vt:lpstr>
      <vt:lpstr>Foclóir Nua</vt:lpstr>
      <vt:lpstr>Slide 4</vt:lpstr>
      <vt:lpstr>Slide 5</vt:lpstr>
      <vt:lpstr>Scéal Liam agus Niamh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25</cp:revision>
  <dcterms:created xsi:type="dcterms:W3CDTF">2020-05-15T11:45:09Z</dcterms:created>
  <dcterms:modified xsi:type="dcterms:W3CDTF">2020-05-15T12:52:37Z</dcterms:modified>
</cp:coreProperties>
</file>