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58" r:id="rId4"/>
    <p:sldId id="26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215F9-B44C-48BE-A349-C1D90C0A4FDE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DF9D-4196-4D4C-B631-8E5BB98D8E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http://upload.wikimedia.org/wikipedia/commons/6/62/Hen_and_chicks_cartoon_04.svg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http://www.hen.com/</a:t>
            </a:r>
          </a:p>
          <a:p>
            <a:r>
              <a:rPr lang="en-GB" dirty="0" smtClean="0"/>
              <a:t>http://www.chinatownsfbay.com/article/between-a-rooster-and-a-swan-goose/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http://luckyhensrescuewigan.weebly.com/broody-hen-help-sheet.html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http://lafermedesourrou.blogspot.co.uk/2009/03/hen-with-17-chicks.html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http://leesbird.com/bb/chicken-hens-and-roosters/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http://www.hodbin.com/img15386.search.htm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http://www.flickr.com/photos/thebigwranch12/galleries/72157624441308070/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DF9D-4196-4D4C-B631-8E5BB98D8EF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7B78-5237-4B95-87D0-7FE82687C203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D74A-8953-4817-ADE4-FA2C684AD4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ardworkinghippy/339396223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Life Cycle </a:t>
            </a:r>
            <a:b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of a Chicken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5079479" cy="39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2" name="Picture 4" descr="http://www.hen.com/h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52" r="14717"/>
          <a:stretch>
            <a:fillRect/>
          </a:stretch>
        </p:blipFill>
        <p:spPr bwMode="auto">
          <a:xfrm>
            <a:off x="1259632" y="1628800"/>
            <a:ext cx="2755170" cy="368009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38" r="4724"/>
          <a:stretch>
            <a:fillRect/>
          </a:stretch>
        </p:blipFill>
        <p:spPr bwMode="auto">
          <a:xfrm>
            <a:off x="4644008" y="1484784"/>
            <a:ext cx="3600400" cy="37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76718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mummy chicken is called a </a:t>
            </a:r>
            <a:r>
              <a:rPr lang="en-GB" sz="3000" b="1" dirty="0" smtClean="0">
                <a:latin typeface="Arial Rounded MT Bold" pitchFamily="34" charset="0"/>
              </a:rPr>
              <a:t>hen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9269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A daddy chicken is called a </a:t>
            </a:r>
            <a:r>
              <a:rPr lang="en-GB" sz="3000" b="1" dirty="0" smtClean="0">
                <a:latin typeface="Arial Rounded MT Bold" pitchFamily="34" charset="0"/>
              </a:rPr>
              <a:t>rooster</a:t>
            </a:r>
            <a:endParaRPr lang="th-TH" sz="3000" b="1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Together they will make a baby chicken.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 descr="http://luckyhensrescuewigan.weebly.com/uploads/8/7/3/8/8738564/57588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5"/>
            <a:ext cx="3888432" cy="3820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5811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baby chicken is inside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egg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. Can you see the eggs?</a:t>
            </a:r>
          </a:p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hen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sits on her eggs to look after them and keep them warm.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3608" y="5301208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are there here?</a:t>
            </a:r>
            <a:endParaRPr lang="th-TH" sz="3000" b="1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553572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4" name="Picture 4" descr="http://t2.gstatic.com/images?q=tbn:ANd9GcReaPePDLPqo6jelT1KQ9x7Gre6OWHzqABDhda8irM6p6ezDNEK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36848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15719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Look! The egg is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hatching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! What’s inside the egg?</a:t>
            </a:r>
            <a:endParaRPr lang="th-TH" sz="30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Hen with seventeen newly hatched chicks">
            <a:hlinkClick r:id="rId3" tooltip="Hen with her seventeen chick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980728"/>
            <a:ext cx="4762500" cy="3762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013176"/>
            <a:ext cx="7056784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Look at the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chicks</a:t>
            </a: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with their mum!</a:t>
            </a:r>
          </a:p>
          <a:p>
            <a:pPr algn="ctr">
              <a:lnSpc>
                <a:spcPct val="150000"/>
              </a:lnSpc>
            </a:pPr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chicks can you see here?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508" name="Picture 4" descr="http://leesbirdblog.files.wordpress.com/2009/01/you-can-have-her-chickens-by-ma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280587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01317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The chicks have now grown up. It’s now their turn to be mummies and daddies.</a:t>
            </a:r>
            <a:endParaRPr lang="th-TH" sz="30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691680" y="836712"/>
            <a:ext cx="56886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How many eggs can a hen lay a day?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57301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 smtClean="0">
                <a:latin typeface="Arial Rounded MT Bold" pitchFamily="34" charset="0"/>
              </a:rPr>
              <a:t>Just</a:t>
            </a:r>
            <a:r>
              <a:rPr lang="en-GB" sz="9600" dirty="0" smtClean="0">
                <a:latin typeface="Arial Rounded MT Bold" pitchFamily="34" charset="0"/>
              </a:rPr>
              <a:t> 1</a:t>
            </a:r>
            <a:endParaRPr lang="en-GB" sz="9600" dirty="0"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02446" y="3498156"/>
            <a:ext cx="299085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1763688" y="908720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Can chickens fly?</a:t>
            </a:r>
            <a:endParaRPr lang="en-GB" sz="5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636912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latin typeface="Arial Rounded MT Bold" pitchFamily="34" charset="0"/>
              </a:rPr>
              <a:t>No! But they can jump!</a:t>
            </a:r>
            <a:endParaRPr lang="en-GB" sz="5000" dirty="0"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3685">
            <a:off x="1145525" y="2600747"/>
            <a:ext cx="3590925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166</Words>
  <Application>Microsoft Office PowerPoint</Application>
  <PresentationFormat>On-screen Show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Life Cycle  of a Chicken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Chicken</dc:title>
  <dc:creator>tinaw</dc:creator>
  <cp:lastModifiedBy>Teacher</cp:lastModifiedBy>
  <cp:revision>26</cp:revision>
  <dcterms:created xsi:type="dcterms:W3CDTF">2012-10-18T09:13:48Z</dcterms:created>
  <dcterms:modified xsi:type="dcterms:W3CDTF">2020-04-19T13:19:14Z</dcterms:modified>
</cp:coreProperties>
</file>